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7" r:id="rId3"/>
    <p:sldId id="272" r:id="rId4"/>
    <p:sldId id="271" r:id="rId5"/>
    <p:sldId id="273" r:id="rId6"/>
    <p:sldId id="276" r:id="rId7"/>
    <p:sldId id="263" r:id="rId8"/>
    <p:sldId id="262" r:id="rId9"/>
    <p:sldId id="268" r:id="rId10"/>
    <p:sldId id="269" r:id="rId11"/>
    <p:sldId id="258" r:id="rId12"/>
    <p:sldId id="259" r:id="rId13"/>
    <p:sldId id="260" r:id="rId14"/>
    <p:sldId id="265" r:id="rId15"/>
    <p:sldId id="278" r:id="rId16"/>
    <p:sldId id="279" r:id="rId17"/>
    <p:sldId id="275" r:id="rId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1166" y="6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61E3D1-E9C8-479C-854C-0C7666189DF6}"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2878DCBD-0C07-4310-A6EE-386D1A28D446}">
      <dgm:prSet phldrT="[Text]"/>
      <dgm:spPr/>
      <dgm:t>
        <a:bodyPr/>
        <a:lstStyle/>
        <a:p>
          <a:r>
            <a:rPr lang="en-US" dirty="0"/>
            <a:t>Shawn Dowe</a:t>
          </a:r>
        </a:p>
      </dgm:t>
    </dgm:pt>
    <dgm:pt modelId="{30FCCDA1-2021-45C5-AD45-88CBB69554CC}" type="parTrans" cxnId="{851EC249-C580-46EB-A2BA-DB3A01599164}">
      <dgm:prSet/>
      <dgm:spPr/>
      <dgm:t>
        <a:bodyPr/>
        <a:lstStyle/>
        <a:p>
          <a:endParaRPr lang="en-US"/>
        </a:p>
      </dgm:t>
    </dgm:pt>
    <dgm:pt modelId="{4FD6AA65-729E-40EA-8976-A1F921DE6A16}" type="sibTrans" cxnId="{851EC249-C580-46EB-A2BA-DB3A01599164}">
      <dgm:prSet/>
      <dgm:spPr/>
      <dgm:t>
        <a:bodyPr/>
        <a:lstStyle/>
        <a:p>
          <a:r>
            <a:rPr lang="en-US" b="1" dirty="0"/>
            <a:t>Director</a:t>
          </a:r>
        </a:p>
      </dgm:t>
    </dgm:pt>
    <dgm:pt modelId="{8644DF39-A785-4B15-AA79-77EFFA8F1879}" type="asst">
      <dgm:prSet phldrT="[Text]"/>
      <dgm:spPr/>
      <dgm:t>
        <a:bodyPr/>
        <a:lstStyle/>
        <a:p>
          <a:r>
            <a:rPr lang="en-US" dirty="0"/>
            <a:t>Thomas Manghram</a:t>
          </a:r>
        </a:p>
      </dgm:t>
    </dgm:pt>
    <dgm:pt modelId="{A5246CEB-7C43-49CE-9677-830A75E5D7B0}" type="parTrans" cxnId="{E88D15E9-7ED1-4225-8D48-9719FD0597FF}">
      <dgm:prSet/>
      <dgm:spPr/>
      <dgm:t>
        <a:bodyPr/>
        <a:lstStyle/>
        <a:p>
          <a:endParaRPr lang="en-US"/>
        </a:p>
      </dgm:t>
    </dgm:pt>
    <dgm:pt modelId="{B86D3D91-247D-4AA1-9DC8-AA41BFE4D866}" type="sibTrans" cxnId="{E88D15E9-7ED1-4225-8D48-9719FD0597FF}">
      <dgm:prSet/>
      <dgm:spPr/>
      <dgm:t>
        <a:bodyPr/>
        <a:lstStyle/>
        <a:p>
          <a:r>
            <a:rPr lang="en-US" b="1" dirty="0"/>
            <a:t>Asst. Director</a:t>
          </a:r>
        </a:p>
      </dgm:t>
    </dgm:pt>
    <dgm:pt modelId="{C72B19CF-BC8F-4784-989A-B6FADA0CC25D}">
      <dgm:prSet phldrT="[Text]"/>
      <dgm:spPr/>
      <dgm:t>
        <a:bodyPr/>
        <a:lstStyle/>
        <a:p>
          <a:r>
            <a:rPr lang="en-US" dirty="0"/>
            <a:t>Alicia Persons	</a:t>
          </a:r>
        </a:p>
      </dgm:t>
    </dgm:pt>
    <dgm:pt modelId="{6F174DAB-37BD-4543-B7CE-5EBA5F9409BC}" type="parTrans" cxnId="{88FA5467-4285-4040-9E95-588089FF5E96}">
      <dgm:prSet/>
      <dgm:spPr/>
      <dgm:t>
        <a:bodyPr/>
        <a:lstStyle/>
        <a:p>
          <a:endParaRPr lang="en-US"/>
        </a:p>
      </dgm:t>
    </dgm:pt>
    <dgm:pt modelId="{AA41D7F5-011E-4466-8443-EB5C8BC95535}" type="sibTrans" cxnId="{88FA5467-4285-4040-9E95-588089FF5E96}">
      <dgm:prSet/>
      <dgm:spPr/>
      <dgm:t>
        <a:bodyPr/>
        <a:lstStyle/>
        <a:p>
          <a:r>
            <a:rPr lang="en-US" b="1" dirty="0"/>
            <a:t>Project Manager</a:t>
          </a:r>
        </a:p>
      </dgm:t>
    </dgm:pt>
    <dgm:pt modelId="{7117DAAB-2223-4F67-8161-FC47119EF9DB}">
      <dgm:prSet phldrT="[Text]"/>
      <dgm:spPr/>
      <dgm:t>
        <a:bodyPr/>
        <a:lstStyle/>
        <a:p>
          <a:r>
            <a:rPr lang="en-US" dirty="0"/>
            <a:t>EJ Hall</a:t>
          </a:r>
        </a:p>
      </dgm:t>
    </dgm:pt>
    <dgm:pt modelId="{1E08B674-2EF5-4491-83F6-98137F60CC61}" type="parTrans" cxnId="{5AA31607-1E7E-47DD-A13E-E8E349C0B549}">
      <dgm:prSet/>
      <dgm:spPr/>
      <dgm:t>
        <a:bodyPr/>
        <a:lstStyle/>
        <a:p>
          <a:endParaRPr lang="en-US"/>
        </a:p>
      </dgm:t>
    </dgm:pt>
    <dgm:pt modelId="{A736FFC2-F8C2-48F9-BB41-FC59993BDDB2}" type="sibTrans" cxnId="{5AA31607-1E7E-47DD-A13E-E8E349C0B549}">
      <dgm:prSet/>
      <dgm:spPr/>
      <dgm:t>
        <a:bodyPr/>
        <a:lstStyle/>
        <a:p>
          <a:r>
            <a:rPr lang="en-US" b="1" dirty="0"/>
            <a:t>Line Clearance Supervisor</a:t>
          </a:r>
        </a:p>
      </dgm:t>
    </dgm:pt>
    <dgm:pt modelId="{C93C41C7-4B27-499F-92D6-A5D9FF299464}">
      <dgm:prSet phldrT="[Text]"/>
      <dgm:spPr/>
      <dgm:t>
        <a:bodyPr/>
        <a:lstStyle/>
        <a:p>
          <a:r>
            <a:rPr lang="en-US" dirty="0"/>
            <a:t>Gregory Creque</a:t>
          </a:r>
        </a:p>
      </dgm:t>
    </dgm:pt>
    <dgm:pt modelId="{4302E439-18D8-4DF6-BC93-F5EFC14188EC}" type="parTrans" cxnId="{761611A5-BE24-448D-889F-212CC1B0BB4B}">
      <dgm:prSet/>
      <dgm:spPr/>
      <dgm:t>
        <a:bodyPr/>
        <a:lstStyle/>
        <a:p>
          <a:endParaRPr lang="en-US"/>
        </a:p>
      </dgm:t>
    </dgm:pt>
    <dgm:pt modelId="{6D4049E7-1B15-430C-AE92-77CCB522CBB1}" type="sibTrans" cxnId="{761611A5-BE24-448D-889F-212CC1B0BB4B}">
      <dgm:prSet/>
      <dgm:spPr/>
      <dgm:t>
        <a:bodyPr/>
        <a:lstStyle/>
        <a:p>
          <a:r>
            <a:rPr lang="en-US" b="1" dirty="0"/>
            <a:t>Line Crew Supervisor</a:t>
          </a:r>
        </a:p>
      </dgm:t>
    </dgm:pt>
    <dgm:pt modelId="{3BBB0D37-3CE3-47D9-8DAA-B54FFF7EC5A8}" type="asst">
      <dgm:prSet/>
      <dgm:spPr/>
      <dgm:t>
        <a:bodyPr/>
        <a:lstStyle/>
        <a:p>
          <a:r>
            <a:rPr lang="en-US" dirty="0"/>
            <a:t>Todd Hicks</a:t>
          </a:r>
        </a:p>
      </dgm:t>
    </dgm:pt>
    <dgm:pt modelId="{B235C1D1-CAEF-4DF4-A6B0-13F9E5916741}" type="parTrans" cxnId="{B30AB1E5-3437-45EF-92FF-9230940EA935}">
      <dgm:prSet/>
      <dgm:spPr/>
      <dgm:t>
        <a:bodyPr/>
        <a:lstStyle/>
        <a:p>
          <a:endParaRPr lang="en-US"/>
        </a:p>
      </dgm:t>
    </dgm:pt>
    <dgm:pt modelId="{3C527196-D457-4F12-8A7C-6E800DE97C1D}" type="sibTrans" cxnId="{B30AB1E5-3437-45EF-92FF-9230940EA935}">
      <dgm:prSet/>
      <dgm:spPr/>
      <dgm:t>
        <a:bodyPr/>
        <a:lstStyle/>
        <a:p>
          <a:r>
            <a:rPr lang="en-US" b="1" dirty="0"/>
            <a:t>Superintendent</a:t>
          </a:r>
        </a:p>
      </dgm:t>
    </dgm:pt>
    <dgm:pt modelId="{B444ACFA-0171-4702-B0EE-B8B9F4503070}">
      <dgm:prSet/>
      <dgm:spPr/>
      <dgm:t>
        <a:bodyPr/>
        <a:lstStyle/>
        <a:p>
          <a:r>
            <a:rPr lang="en-US" dirty="0"/>
            <a:t>Michael Hawkins	</a:t>
          </a:r>
        </a:p>
      </dgm:t>
    </dgm:pt>
    <dgm:pt modelId="{1A2007EC-337A-45EF-BDFF-AE55335AA88A}" type="parTrans" cxnId="{B2340990-E99D-45A7-B0D5-136797B1FF71}">
      <dgm:prSet/>
      <dgm:spPr/>
      <dgm:t>
        <a:bodyPr/>
        <a:lstStyle/>
        <a:p>
          <a:endParaRPr lang="en-US"/>
        </a:p>
      </dgm:t>
    </dgm:pt>
    <dgm:pt modelId="{0ADD5EB8-6F76-48CE-957E-A53A7EB4F95E}" type="sibTrans" cxnId="{B2340990-E99D-45A7-B0D5-136797B1FF71}">
      <dgm:prSet/>
      <dgm:spPr/>
      <dgm:t>
        <a:bodyPr/>
        <a:lstStyle/>
        <a:p>
          <a:r>
            <a:rPr lang="en-US" b="1" dirty="0"/>
            <a:t>Line Crew Supervisor </a:t>
          </a:r>
        </a:p>
      </dgm:t>
    </dgm:pt>
    <dgm:pt modelId="{A469D1F2-70A7-4CA8-9CB1-9C2BD568EF58}">
      <dgm:prSet/>
      <dgm:spPr/>
      <dgm:t>
        <a:bodyPr/>
        <a:lstStyle/>
        <a:p>
          <a:r>
            <a:rPr lang="en-US" dirty="0"/>
            <a:t>Adarius Adams</a:t>
          </a:r>
        </a:p>
      </dgm:t>
    </dgm:pt>
    <dgm:pt modelId="{D969F9BC-1A7C-4D0F-A7BD-09BE9C281381}" type="parTrans" cxnId="{370653FB-13B3-41BB-BB4B-A0D44B018350}">
      <dgm:prSet/>
      <dgm:spPr/>
      <dgm:t>
        <a:bodyPr/>
        <a:lstStyle/>
        <a:p>
          <a:endParaRPr lang="en-US"/>
        </a:p>
      </dgm:t>
    </dgm:pt>
    <dgm:pt modelId="{2EF0032B-873A-4F89-AE7E-1A8F843BEF44}" type="sibTrans" cxnId="{370653FB-13B3-41BB-BB4B-A0D44B018350}">
      <dgm:prSet/>
      <dgm:spPr/>
      <dgm:t>
        <a:bodyPr/>
        <a:lstStyle/>
        <a:p>
          <a:r>
            <a:rPr lang="en-US" b="1" dirty="0"/>
            <a:t>Sys. CTRL. Supervisor</a:t>
          </a:r>
        </a:p>
      </dgm:t>
    </dgm:pt>
    <dgm:pt modelId="{30623C76-BD4A-4810-8364-2170EDA334C1}">
      <dgm:prSet/>
      <dgm:spPr/>
      <dgm:t>
        <a:bodyPr/>
        <a:lstStyle/>
        <a:p>
          <a:r>
            <a:rPr lang="en-US" dirty="0"/>
            <a:t>Cassandra Sims</a:t>
          </a:r>
        </a:p>
        <a:p>
          <a:r>
            <a:rPr lang="en-US" dirty="0"/>
            <a:t>Delrico Wise</a:t>
          </a:r>
        </a:p>
      </dgm:t>
    </dgm:pt>
    <dgm:pt modelId="{F1F925D0-C869-41EC-9674-8674D454C2B8}" type="parTrans" cxnId="{FDC4A7FB-0A64-4020-9638-7D97BD055C33}">
      <dgm:prSet/>
      <dgm:spPr/>
      <dgm:t>
        <a:bodyPr/>
        <a:lstStyle/>
        <a:p>
          <a:endParaRPr lang="en-US"/>
        </a:p>
      </dgm:t>
    </dgm:pt>
    <dgm:pt modelId="{B99AD5FB-E676-40A2-877E-F84E8B3BE8D3}" type="sibTrans" cxnId="{FDC4A7FB-0A64-4020-9638-7D97BD055C33}">
      <dgm:prSet/>
      <dgm:spPr/>
      <dgm:t>
        <a:bodyPr/>
        <a:lstStyle/>
        <a:p>
          <a:r>
            <a:rPr lang="en-US" b="1" dirty="0"/>
            <a:t>Meter Reader Supervisors</a:t>
          </a:r>
        </a:p>
      </dgm:t>
    </dgm:pt>
    <dgm:pt modelId="{ACFE88F8-CB52-4629-B942-733AF77EE76E}">
      <dgm:prSet/>
      <dgm:spPr/>
      <dgm:t>
        <a:bodyPr/>
        <a:lstStyle/>
        <a:p>
          <a:r>
            <a:rPr lang="en-US" dirty="0"/>
            <a:t>Shauna Green</a:t>
          </a:r>
        </a:p>
      </dgm:t>
    </dgm:pt>
    <dgm:pt modelId="{7241B3B6-73C7-4191-98EA-F1535D82C17B}" type="parTrans" cxnId="{02EF159B-A824-46CE-8C8D-1AB70F239018}">
      <dgm:prSet/>
      <dgm:spPr/>
      <dgm:t>
        <a:bodyPr/>
        <a:lstStyle/>
        <a:p>
          <a:endParaRPr lang="en-US"/>
        </a:p>
      </dgm:t>
    </dgm:pt>
    <dgm:pt modelId="{DC0150FB-63E7-435E-812C-E2D833DF9CE6}" type="sibTrans" cxnId="{02EF159B-A824-46CE-8C8D-1AB70F239018}">
      <dgm:prSet/>
      <dgm:spPr/>
      <dgm:t>
        <a:bodyPr/>
        <a:lstStyle/>
        <a:p>
          <a:r>
            <a:rPr lang="en-US" b="1" dirty="0"/>
            <a:t>Office Manager</a:t>
          </a:r>
        </a:p>
      </dgm:t>
    </dgm:pt>
    <dgm:pt modelId="{36A68BE8-AEDD-4208-80F9-069D62694F68}">
      <dgm:prSet/>
      <dgm:spPr/>
      <dgm:t>
        <a:bodyPr/>
        <a:lstStyle/>
        <a:p>
          <a:r>
            <a:rPr lang="en-US" dirty="0"/>
            <a:t>Angela Champion</a:t>
          </a:r>
        </a:p>
      </dgm:t>
    </dgm:pt>
    <dgm:pt modelId="{18794F75-8DE2-438F-B27C-D4E59F5B5231}" type="parTrans" cxnId="{A3551404-6EE0-4476-A441-B0CA03628B4F}">
      <dgm:prSet/>
      <dgm:spPr/>
      <dgm:t>
        <a:bodyPr/>
        <a:lstStyle/>
        <a:p>
          <a:endParaRPr lang="en-US"/>
        </a:p>
      </dgm:t>
    </dgm:pt>
    <dgm:pt modelId="{AD51FE9B-0978-4F21-862D-E12202D56B08}" type="sibTrans" cxnId="{A3551404-6EE0-4476-A441-B0CA03628B4F}">
      <dgm:prSet/>
      <dgm:spPr/>
      <dgm:t>
        <a:bodyPr/>
        <a:lstStyle/>
        <a:p>
          <a:r>
            <a:rPr lang="en-US" b="1" dirty="0"/>
            <a:t>Dispatcher</a:t>
          </a:r>
        </a:p>
      </dgm:t>
    </dgm:pt>
    <dgm:pt modelId="{82E590B9-A7A4-4FD0-8796-6F9186030F8B}">
      <dgm:prSet/>
      <dgm:spPr/>
      <dgm:t>
        <a:bodyPr/>
        <a:lstStyle/>
        <a:p>
          <a:r>
            <a:rPr lang="en-US" dirty="0"/>
            <a:t>Karen Figueroa</a:t>
          </a:r>
        </a:p>
      </dgm:t>
    </dgm:pt>
    <dgm:pt modelId="{E8B92834-3B9B-4C72-B29D-CE89033C052E}" type="parTrans" cxnId="{E87E337D-A85C-4D93-BBFB-5DBBEEC0BC3E}">
      <dgm:prSet/>
      <dgm:spPr/>
      <dgm:t>
        <a:bodyPr/>
        <a:lstStyle/>
        <a:p>
          <a:endParaRPr lang="en-US"/>
        </a:p>
      </dgm:t>
    </dgm:pt>
    <dgm:pt modelId="{EE17FC0D-EC65-467A-9455-747C3A0AA4AE}" type="sibTrans" cxnId="{E87E337D-A85C-4D93-BBFB-5DBBEEC0BC3E}">
      <dgm:prSet/>
      <dgm:spPr/>
      <dgm:t>
        <a:bodyPr/>
        <a:lstStyle/>
        <a:p>
          <a:r>
            <a:rPr lang="en-US" b="1" dirty="0"/>
            <a:t>AMI Syst. Administrator</a:t>
          </a:r>
        </a:p>
      </dgm:t>
    </dgm:pt>
    <dgm:pt modelId="{6EE2B97C-0BCE-4461-A61F-470166B220AE}">
      <dgm:prSet/>
      <dgm:spPr/>
      <dgm:t>
        <a:bodyPr/>
        <a:lstStyle/>
        <a:p>
          <a:r>
            <a:rPr lang="en-US" dirty="0"/>
            <a:t>2 Crews</a:t>
          </a:r>
        </a:p>
        <a:p>
          <a:r>
            <a:rPr lang="en-US" dirty="0"/>
            <a:t>8 Member Team</a:t>
          </a:r>
        </a:p>
      </dgm:t>
    </dgm:pt>
    <dgm:pt modelId="{B6D6C5DA-39A3-4DE7-B246-19B115EA3B35}" type="parTrans" cxnId="{A3D717FF-C9C6-4873-AC88-A2931685FA82}">
      <dgm:prSet/>
      <dgm:spPr/>
      <dgm:t>
        <a:bodyPr/>
        <a:lstStyle/>
        <a:p>
          <a:endParaRPr lang="en-US"/>
        </a:p>
      </dgm:t>
    </dgm:pt>
    <dgm:pt modelId="{969DA6C4-88DA-495F-B7B0-69D94F9393BA}" type="sibTrans" cxnId="{A3D717FF-C9C6-4873-AC88-A2931685FA82}">
      <dgm:prSet/>
      <dgm:spPr/>
      <dgm:t>
        <a:bodyPr/>
        <a:lstStyle/>
        <a:p>
          <a:endParaRPr lang="en-US" dirty="0"/>
        </a:p>
      </dgm:t>
    </dgm:pt>
    <dgm:pt modelId="{910AF49B-4977-4F03-829A-0752DA79051B}">
      <dgm:prSet/>
      <dgm:spPr/>
      <dgm:t>
        <a:bodyPr/>
        <a:lstStyle/>
        <a:p>
          <a:r>
            <a:rPr lang="en-US" dirty="0"/>
            <a:t>Contractor</a:t>
          </a:r>
        </a:p>
      </dgm:t>
    </dgm:pt>
    <dgm:pt modelId="{D2BB308D-045E-4F06-8A24-E20B9A35C918}" type="parTrans" cxnId="{B9BBED2F-3B96-4DAE-8DF3-B391269B6C83}">
      <dgm:prSet/>
      <dgm:spPr/>
      <dgm:t>
        <a:bodyPr/>
        <a:lstStyle/>
        <a:p>
          <a:endParaRPr lang="en-US"/>
        </a:p>
      </dgm:t>
    </dgm:pt>
    <dgm:pt modelId="{E931F9F5-7DAF-41D9-9D74-08D137FD7305}" type="sibTrans" cxnId="{B9BBED2F-3B96-4DAE-8DF3-B391269B6C83}">
      <dgm:prSet/>
      <dgm:spPr/>
      <dgm:t>
        <a:bodyPr/>
        <a:lstStyle/>
        <a:p>
          <a:pPr algn="r"/>
          <a:r>
            <a:rPr lang="en-US" b="1" dirty="0"/>
            <a:t>Kenda</a:t>
          </a:r>
          <a:r>
            <a:rPr lang="en-US" dirty="0"/>
            <a:t>l</a:t>
          </a:r>
        </a:p>
      </dgm:t>
    </dgm:pt>
    <dgm:pt modelId="{D1E3AE0C-A51A-4363-A166-2A559952F786}">
      <dgm:prSet/>
      <dgm:spPr/>
      <dgm:t>
        <a:bodyPr/>
        <a:lstStyle/>
        <a:p>
          <a:r>
            <a:rPr lang="en-US" dirty="0"/>
            <a:t>7 Member Team</a:t>
          </a:r>
        </a:p>
      </dgm:t>
    </dgm:pt>
    <dgm:pt modelId="{A2FE5D13-01AF-4EED-A2E1-7564D08005F8}" type="parTrans" cxnId="{3F5F60F6-03AF-4E72-BF8B-B9869B29C8F8}">
      <dgm:prSet/>
      <dgm:spPr/>
      <dgm:t>
        <a:bodyPr/>
        <a:lstStyle/>
        <a:p>
          <a:endParaRPr lang="en-US"/>
        </a:p>
      </dgm:t>
    </dgm:pt>
    <dgm:pt modelId="{5064DF72-7299-4041-8FCC-09D816070775}" type="sibTrans" cxnId="{3F5F60F6-03AF-4E72-BF8B-B9869B29C8F8}">
      <dgm:prSet/>
      <dgm:spPr/>
      <dgm:t>
        <a:bodyPr/>
        <a:lstStyle/>
        <a:p>
          <a:endParaRPr lang="en-US" dirty="0"/>
        </a:p>
      </dgm:t>
    </dgm:pt>
    <dgm:pt modelId="{8B2C1EA1-EAF0-4599-B009-C8AFA3D82194}">
      <dgm:prSet/>
      <dgm:spPr/>
      <dgm:t>
        <a:bodyPr/>
        <a:lstStyle/>
        <a:p>
          <a:r>
            <a:rPr lang="en-US" dirty="0"/>
            <a:t> 6 Member Team</a:t>
          </a:r>
        </a:p>
      </dgm:t>
    </dgm:pt>
    <dgm:pt modelId="{ECB9B416-A18B-4EA3-906A-7FCE3084F537}" type="parTrans" cxnId="{5D3A3C51-0268-49F6-8CF3-E2F55FFE82FF}">
      <dgm:prSet/>
      <dgm:spPr/>
      <dgm:t>
        <a:bodyPr/>
        <a:lstStyle/>
        <a:p>
          <a:endParaRPr lang="en-US"/>
        </a:p>
      </dgm:t>
    </dgm:pt>
    <dgm:pt modelId="{B8EBA9D5-03CF-44E1-AD1C-3E4FD723726F}" type="sibTrans" cxnId="{5D3A3C51-0268-49F6-8CF3-E2F55FFE82FF}">
      <dgm:prSet/>
      <dgm:spPr/>
      <dgm:t>
        <a:bodyPr/>
        <a:lstStyle/>
        <a:p>
          <a:endParaRPr lang="en-US" dirty="0"/>
        </a:p>
      </dgm:t>
    </dgm:pt>
    <dgm:pt modelId="{3C6EFAB8-68D4-44C8-84F0-CA27FC1D90EB}">
      <dgm:prSet/>
      <dgm:spPr/>
      <dgm:t>
        <a:bodyPr/>
        <a:lstStyle/>
        <a:p>
          <a:r>
            <a:rPr lang="en-US" dirty="0"/>
            <a:t>U/G Contractor</a:t>
          </a:r>
        </a:p>
      </dgm:t>
    </dgm:pt>
    <dgm:pt modelId="{0FF950E3-5300-4DCA-88E4-CCFC595679D3}" type="parTrans" cxnId="{A1CF32E9-044D-4BB0-92A5-B0F45F8C39C8}">
      <dgm:prSet/>
      <dgm:spPr/>
      <dgm:t>
        <a:bodyPr/>
        <a:lstStyle/>
        <a:p>
          <a:endParaRPr lang="en-US"/>
        </a:p>
      </dgm:t>
    </dgm:pt>
    <dgm:pt modelId="{9758C8F3-0ECF-46AC-929E-C3C576A72DF7}" type="sibTrans" cxnId="{A1CF32E9-044D-4BB0-92A5-B0F45F8C39C8}">
      <dgm:prSet/>
      <dgm:spPr/>
      <dgm:t>
        <a:bodyPr/>
        <a:lstStyle/>
        <a:p>
          <a:r>
            <a:rPr lang="en-US" b="1" dirty="0"/>
            <a:t>U-Tec/Pike</a:t>
          </a:r>
        </a:p>
      </dgm:t>
    </dgm:pt>
    <dgm:pt modelId="{DD26F34A-A7FE-4EB0-9489-3617E2D83BAF}">
      <dgm:prSet/>
      <dgm:spPr/>
      <dgm:t>
        <a:bodyPr/>
        <a:lstStyle/>
        <a:p>
          <a:r>
            <a:rPr lang="en-US" dirty="0"/>
            <a:t>5 Member Team</a:t>
          </a:r>
        </a:p>
      </dgm:t>
    </dgm:pt>
    <dgm:pt modelId="{B3F91D59-DA07-4732-A253-4DC887778D5D}" type="parTrans" cxnId="{B7F55486-256F-4A6B-87B4-5274FD829F5E}">
      <dgm:prSet/>
      <dgm:spPr/>
      <dgm:t>
        <a:bodyPr/>
        <a:lstStyle/>
        <a:p>
          <a:endParaRPr lang="en-US"/>
        </a:p>
      </dgm:t>
    </dgm:pt>
    <dgm:pt modelId="{EC0D31E0-F988-452A-B795-184C66ECB32A}" type="sibTrans" cxnId="{B7F55486-256F-4A6B-87B4-5274FD829F5E}">
      <dgm:prSet/>
      <dgm:spPr/>
      <dgm:t>
        <a:bodyPr/>
        <a:lstStyle/>
        <a:p>
          <a:endParaRPr lang="en-US" dirty="0"/>
        </a:p>
      </dgm:t>
    </dgm:pt>
    <dgm:pt modelId="{06606F3B-971A-42DA-9C13-F6FE55693A30}">
      <dgm:prSet/>
      <dgm:spPr/>
      <dgm:t>
        <a:bodyPr/>
        <a:lstStyle/>
        <a:p>
          <a:r>
            <a:rPr lang="en-US" dirty="0"/>
            <a:t>O/H Contractor</a:t>
          </a:r>
        </a:p>
      </dgm:t>
    </dgm:pt>
    <dgm:pt modelId="{C0AB3D7F-C7D5-416C-85BC-4F30AE8A3CDA}" type="parTrans" cxnId="{6CF0A935-F837-431E-894E-2115D92DA52B}">
      <dgm:prSet/>
      <dgm:spPr/>
      <dgm:t>
        <a:bodyPr/>
        <a:lstStyle/>
        <a:p>
          <a:endParaRPr lang="en-US"/>
        </a:p>
      </dgm:t>
    </dgm:pt>
    <dgm:pt modelId="{49206AFF-752D-4309-9B25-427597EBC224}" type="sibTrans" cxnId="{6CF0A935-F837-431E-894E-2115D92DA52B}">
      <dgm:prSet/>
      <dgm:spPr/>
      <dgm:t>
        <a:bodyPr/>
        <a:lstStyle/>
        <a:p>
          <a:r>
            <a:rPr lang="en-US" b="1" dirty="0"/>
            <a:t>U-Tec</a:t>
          </a:r>
          <a:r>
            <a:rPr lang="en-US" b="1"/>
            <a:t>/Pike</a:t>
          </a:r>
          <a:endParaRPr lang="en-US" b="1" dirty="0"/>
        </a:p>
      </dgm:t>
    </dgm:pt>
    <dgm:pt modelId="{F9DF675C-B121-402E-BF0C-21DAF2585EF2}">
      <dgm:prSet/>
      <dgm:spPr/>
      <dgm:t>
        <a:bodyPr/>
        <a:lstStyle/>
        <a:p>
          <a:r>
            <a:rPr lang="en-US" dirty="0"/>
            <a:t>10 Member Team</a:t>
          </a:r>
        </a:p>
      </dgm:t>
    </dgm:pt>
    <dgm:pt modelId="{E902C426-4C59-421E-AB70-874B87ED8B27}" type="parTrans" cxnId="{D7093E04-A2E5-4A5C-864B-AF620C898E96}">
      <dgm:prSet/>
      <dgm:spPr/>
      <dgm:t>
        <a:bodyPr/>
        <a:lstStyle/>
        <a:p>
          <a:endParaRPr lang="en-US"/>
        </a:p>
      </dgm:t>
    </dgm:pt>
    <dgm:pt modelId="{305667DD-719F-4AF0-A128-A7AD25EDE8C8}" type="sibTrans" cxnId="{D7093E04-A2E5-4A5C-864B-AF620C898E96}">
      <dgm:prSet/>
      <dgm:spPr/>
      <dgm:t>
        <a:bodyPr/>
        <a:lstStyle/>
        <a:p>
          <a:endParaRPr lang="en-US" dirty="0"/>
        </a:p>
      </dgm:t>
    </dgm:pt>
    <dgm:pt modelId="{FBC0C449-DEDC-45C4-82DE-156CE6A4CB49}" type="pres">
      <dgm:prSet presAssocID="{A161E3D1-E9C8-479C-854C-0C7666189DF6}" presName="hierChild1" presStyleCnt="0">
        <dgm:presLayoutVars>
          <dgm:orgChart val="1"/>
          <dgm:chPref val="1"/>
          <dgm:dir/>
          <dgm:animOne val="branch"/>
          <dgm:animLvl val="lvl"/>
          <dgm:resizeHandles/>
        </dgm:presLayoutVars>
      </dgm:prSet>
      <dgm:spPr/>
    </dgm:pt>
    <dgm:pt modelId="{619D64AE-4DC5-4CE0-AF60-5143C0893725}" type="pres">
      <dgm:prSet presAssocID="{2878DCBD-0C07-4310-A6EE-386D1A28D446}" presName="hierRoot1" presStyleCnt="0">
        <dgm:presLayoutVars>
          <dgm:hierBranch val="init"/>
        </dgm:presLayoutVars>
      </dgm:prSet>
      <dgm:spPr/>
    </dgm:pt>
    <dgm:pt modelId="{B44CB1F5-35F7-4EF9-8DC7-EDD98F05C392}" type="pres">
      <dgm:prSet presAssocID="{2878DCBD-0C07-4310-A6EE-386D1A28D446}" presName="rootComposite1" presStyleCnt="0"/>
      <dgm:spPr/>
    </dgm:pt>
    <dgm:pt modelId="{DAA96DE3-7ABF-44AA-B94F-411537B1C418}" type="pres">
      <dgm:prSet presAssocID="{2878DCBD-0C07-4310-A6EE-386D1A28D446}" presName="rootText1" presStyleLbl="node0" presStyleIdx="0" presStyleCnt="1">
        <dgm:presLayoutVars>
          <dgm:chMax/>
          <dgm:chPref val="3"/>
        </dgm:presLayoutVars>
      </dgm:prSet>
      <dgm:spPr/>
    </dgm:pt>
    <dgm:pt modelId="{0378F5C8-E5FE-4188-B8BF-1A8CB62C1F49}" type="pres">
      <dgm:prSet presAssocID="{2878DCBD-0C07-4310-A6EE-386D1A28D446}" presName="titleText1" presStyleLbl="fgAcc0" presStyleIdx="0" presStyleCnt="1">
        <dgm:presLayoutVars>
          <dgm:chMax val="0"/>
          <dgm:chPref val="0"/>
        </dgm:presLayoutVars>
      </dgm:prSet>
      <dgm:spPr/>
    </dgm:pt>
    <dgm:pt modelId="{B30FA557-87EB-4ADE-932D-D47D90AF52CD}" type="pres">
      <dgm:prSet presAssocID="{2878DCBD-0C07-4310-A6EE-386D1A28D446}" presName="rootConnector1" presStyleLbl="node1" presStyleIdx="0" presStyleCnt="17"/>
      <dgm:spPr/>
    </dgm:pt>
    <dgm:pt modelId="{7B5FCC39-C89A-4E42-AC25-F0D53491B75B}" type="pres">
      <dgm:prSet presAssocID="{2878DCBD-0C07-4310-A6EE-386D1A28D446}" presName="hierChild2" presStyleCnt="0"/>
      <dgm:spPr/>
    </dgm:pt>
    <dgm:pt modelId="{ECDA53C0-C067-46B8-A370-1EA64992B4DC}" type="pres">
      <dgm:prSet presAssocID="{6F174DAB-37BD-4543-B7CE-5EBA5F9409BC}" presName="Name37" presStyleLbl="parChTrans1D2" presStyleIdx="0" presStyleCnt="8"/>
      <dgm:spPr/>
    </dgm:pt>
    <dgm:pt modelId="{EE646F53-C9BB-4598-AB4B-5187E986C08A}" type="pres">
      <dgm:prSet presAssocID="{C72B19CF-BC8F-4784-989A-B6FADA0CC25D}" presName="hierRoot2" presStyleCnt="0">
        <dgm:presLayoutVars>
          <dgm:hierBranch val="init"/>
        </dgm:presLayoutVars>
      </dgm:prSet>
      <dgm:spPr/>
    </dgm:pt>
    <dgm:pt modelId="{62F271F7-5A4B-44BB-9AFF-D2A0F5C637CC}" type="pres">
      <dgm:prSet presAssocID="{C72B19CF-BC8F-4784-989A-B6FADA0CC25D}" presName="rootComposite" presStyleCnt="0"/>
      <dgm:spPr/>
    </dgm:pt>
    <dgm:pt modelId="{75FCC21A-7116-4D34-A9D6-2A20452C21A1}" type="pres">
      <dgm:prSet presAssocID="{C72B19CF-BC8F-4784-989A-B6FADA0CC25D}" presName="rootText" presStyleLbl="node1" presStyleIdx="0" presStyleCnt="17">
        <dgm:presLayoutVars>
          <dgm:chMax/>
          <dgm:chPref val="3"/>
        </dgm:presLayoutVars>
      </dgm:prSet>
      <dgm:spPr/>
    </dgm:pt>
    <dgm:pt modelId="{48ED80B0-BF5F-42B4-A82A-52D0AB6C86F7}" type="pres">
      <dgm:prSet presAssocID="{C72B19CF-BC8F-4784-989A-B6FADA0CC25D}" presName="titleText2" presStyleLbl="fgAcc1" presStyleIdx="0" presStyleCnt="17">
        <dgm:presLayoutVars>
          <dgm:chMax val="0"/>
          <dgm:chPref val="0"/>
        </dgm:presLayoutVars>
      </dgm:prSet>
      <dgm:spPr/>
    </dgm:pt>
    <dgm:pt modelId="{67B900E3-F956-476D-A8A5-4953ED0397E9}" type="pres">
      <dgm:prSet presAssocID="{C72B19CF-BC8F-4784-989A-B6FADA0CC25D}" presName="rootConnector" presStyleLbl="node2" presStyleIdx="0" presStyleCnt="0"/>
      <dgm:spPr/>
    </dgm:pt>
    <dgm:pt modelId="{7D229F3D-2BC8-4F40-9CD0-74352FE4639D}" type="pres">
      <dgm:prSet presAssocID="{C72B19CF-BC8F-4784-989A-B6FADA0CC25D}" presName="hierChild4" presStyleCnt="0"/>
      <dgm:spPr/>
    </dgm:pt>
    <dgm:pt modelId="{4F6AF1CA-6740-49B1-A338-4E7B300E0A13}" type="pres">
      <dgm:prSet presAssocID="{7241B3B6-73C7-4191-98EA-F1535D82C17B}" presName="Name37" presStyleLbl="parChTrans1D3" presStyleIdx="0" presStyleCnt="6"/>
      <dgm:spPr/>
    </dgm:pt>
    <dgm:pt modelId="{EC9CB9AF-0525-469C-803E-9BB5BB12977E}" type="pres">
      <dgm:prSet presAssocID="{ACFE88F8-CB52-4629-B942-733AF77EE76E}" presName="hierRoot2" presStyleCnt="0">
        <dgm:presLayoutVars>
          <dgm:hierBranch val="init"/>
        </dgm:presLayoutVars>
      </dgm:prSet>
      <dgm:spPr/>
    </dgm:pt>
    <dgm:pt modelId="{DB9015EB-63B3-4011-931B-66F3A198F845}" type="pres">
      <dgm:prSet presAssocID="{ACFE88F8-CB52-4629-B942-733AF77EE76E}" presName="rootComposite" presStyleCnt="0"/>
      <dgm:spPr/>
    </dgm:pt>
    <dgm:pt modelId="{6A895AA4-1426-419F-8374-288F00D5B841}" type="pres">
      <dgm:prSet presAssocID="{ACFE88F8-CB52-4629-B942-733AF77EE76E}" presName="rootText" presStyleLbl="node1" presStyleIdx="1" presStyleCnt="17">
        <dgm:presLayoutVars>
          <dgm:chMax/>
          <dgm:chPref val="3"/>
        </dgm:presLayoutVars>
      </dgm:prSet>
      <dgm:spPr/>
    </dgm:pt>
    <dgm:pt modelId="{44C4BBD3-C5D1-47D0-8646-FBDB031019BA}" type="pres">
      <dgm:prSet presAssocID="{ACFE88F8-CB52-4629-B942-733AF77EE76E}" presName="titleText2" presStyleLbl="fgAcc1" presStyleIdx="1" presStyleCnt="17">
        <dgm:presLayoutVars>
          <dgm:chMax val="0"/>
          <dgm:chPref val="0"/>
        </dgm:presLayoutVars>
      </dgm:prSet>
      <dgm:spPr/>
    </dgm:pt>
    <dgm:pt modelId="{1C5C9518-877D-4F8D-ABE5-9F91A2E9F7AF}" type="pres">
      <dgm:prSet presAssocID="{ACFE88F8-CB52-4629-B942-733AF77EE76E}" presName="rootConnector" presStyleLbl="node3" presStyleIdx="0" presStyleCnt="0"/>
      <dgm:spPr/>
    </dgm:pt>
    <dgm:pt modelId="{1DB5CC86-0FCA-4B9B-8DB4-CAB23B9EFEDA}" type="pres">
      <dgm:prSet presAssocID="{ACFE88F8-CB52-4629-B942-733AF77EE76E}" presName="hierChild4" presStyleCnt="0"/>
      <dgm:spPr/>
    </dgm:pt>
    <dgm:pt modelId="{B4011431-98BE-46D5-965E-5409534D1A47}" type="pres">
      <dgm:prSet presAssocID="{18794F75-8DE2-438F-B27C-D4E59F5B5231}" presName="Name37" presStyleLbl="parChTrans1D4" presStyleIdx="0" presStyleCnt="5"/>
      <dgm:spPr/>
    </dgm:pt>
    <dgm:pt modelId="{44F1456F-43E8-4A28-9DE3-799E3715CC0C}" type="pres">
      <dgm:prSet presAssocID="{36A68BE8-AEDD-4208-80F9-069D62694F68}" presName="hierRoot2" presStyleCnt="0">
        <dgm:presLayoutVars>
          <dgm:hierBranch val="init"/>
        </dgm:presLayoutVars>
      </dgm:prSet>
      <dgm:spPr/>
    </dgm:pt>
    <dgm:pt modelId="{D25C47FA-9E7A-47FD-A9F8-89121072DBCF}" type="pres">
      <dgm:prSet presAssocID="{36A68BE8-AEDD-4208-80F9-069D62694F68}" presName="rootComposite" presStyleCnt="0"/>
      <dgm:spPr/>
    </dgm:pt>
    <dgm:pt modelId="{47E82FDE-D6A1-4324-BC15-32ADEDC1E3DC}" type="pres">
      <dgm:prSet presAssocID="{36A68BE8-AEDD-4208-80F9-069D62694F68}" presName="rootText" presStyleLbl="node1" presStyleIdx="2" presStyleCnt="17">
        <dgm:presLayoutVars>
          <dgm:chMax/>
          <dgm:chPref val="3"/>
        </dgm:presLayoutVars>
      </dgm:prSet>
      <dgm:spPr/>
    </dgm:pt>
    <dgm:pt modelId="{48F564D6-0618-4CBE-9FB8-94B2FCB10B9A}" type="pres">
      <dgm:prSet presAssocID="{36A68BE8-AEDD-4208-80F9-069D62694F68}" presName="titleText2" presStyleLbl="fgAcc1" presStyleIdx="2" presStyleCnt="17">
        <dgm:presLayoutVars>
          <dgm:chMax val="0"/>
          <dgm:chPref val="0"/>
        </dgm:presLayoutVars>
      </dgm:prSet>
      <dgm:spPr/>
    </dgm:pt>
    <dgm:pt modelId="{9CE78B18-5EDC-498F-817D-C7FC6B9C23C4}" type="pres">
      <dgm:prSet presAssocID="{36A68BE8-AEDD-4208-80F9-069D62694F68}" presName="rootConnector" presStyleLbl="node4" presStyleIdx="0" presStyleCnt="0"/>
      <dgm:spPr/>
    </dgm:pt>
    <dgm:pt modelId="{7EA0C27F-F5B5-476B-8829-03516CAA81DD}" type="pres">
      <dgm:prSet presAssocID="{36A68BE8-AEDD-4208-80F9-069D62694F68}" presName="hierChild4" presStyleCnt="0"/>
      <dgm:spPr/>
    </dgm:pt>
    <dgm:pt modelId="{90DBFD4A-8635-4FB7-8684-1F5A5F8C4DEB}" type="pres">
      <dgm:prSet presAssocID="{36A68BE8-AEDD-4208-80F9-069D62694F68}" presName="hierChild5" presStyleCnt="0"/>
      <dgm:spPr/>
    </dgm:pt>
    <dgm:pt modelId="{BA2C2E18-2020-402B-A863-20976D537516}" type="pres">
      <dgm:prSet presAssocID="{E8B92834-3B9B-4C72-B29D-CE89033C052E}" presName="Name37" presStyleLbl="parChTrans1D4" presStyleIdx="1" presStyleCnt="5"/>
      <dgm:spPr/>
    </dgm:pt>
    <dgm:pt modelId="{34B88257-6855-425F-A50B-50653EDD6663}" type="pres">
      <dgm:prSet presAssocID="{82E590B9-A7A4-4FD0-8796-6F9186030F8B}" presName="hierRoot2" presStyleCnt="0">
        <dgm:presLayoutVars>
          <dgm:hierBranch val="init"/>
        </dgm:presLayoutVars>
      </dgm:prSet>
      <dgm:spPr/>
    </dgm:pt>
    <dgm:pt modelId="{8465B6DA-AA9B-4417-9A27-532B59C55FE8}" type="pres">
      <dgm:prSet presAssocID="{82E590B9-A7A4-4FD0-8796-6F9186030F8B}" presName="rootComposite" presStyleCnt="0"/>
      <dgm:spPr/>
    </dgm:pt>
    <dgm:pt modelId="{FE887F20-23EE-4449-8502-5B04B8BAD1E2}" type="pres">
      <dgm:prSet presAssocID="{82E590B9-A7A4-4FD0-8796-6F9186030F8B}" presName="rootText" presStyleLbl="node1" presStyleIdx="3" presStyleCnt="17" custLinFactNeighborY="-6789">
        <dgm:presLayoutVars>
          <dgm:chMax/>
          <dgm:chPref val="3"/>
        </dgm:presLayoutVars>
      </dgm:prSet>
      <dgm:spPr/>
    </dgm:pt>
    <dgm:pt modelId="{5E548290-B234-4737-BB97-2B43B1CE7F8D}" type="pres">
      <dgm:prSet presAssocID="{82E590B9-A7A4-4FD0-8796-6F9186030F8B}" presName="titleText2" presStyleLbl="fgAcc1" presStyleIdx="3" presStyleCnt="17">
        <dgm:presLayoutVars>
          <dgm:chMax val="0"/>
          <dgm:chPref val="0"/>
        </dgm:presLayoutVars>
      </dgm:prSet>
      <dgm:spPr/>
    </dgm:pt>
    <dgm:pt modelId="{ACB196C7-8C77-44EB-8B81-77C062145E94}" type="pres">
      <dgm:prSet presAssocID="{82E590B9-A7A4-4FD0-8796-6F9186030F8B}" presName="rootConnector" presStyleLbl="node4" presStyleIdx="0" presStyleCnt="0"/>
      <dgm:spPr/>
    </dgm:pt>
    <dgm:pt modelId="{4D55810E-5070-4456-A4B1-3E83A0BFDDE9}" type="pres">
      <dgm:prSet presAssocID="{82E590B9-A7A4-4FD0-8796-6F9186030F8B}" presName="hierChild4" presStyleCnt="0"/>
      <dgm:spPr/>
    </dgm:pt>
    <dgm:pt modelId="{BF9F7320-DA8F-466F-8F61-28E00F115865}" type="pres">
      <dgm:prSet presAssocID="{82E590B9-A7A4-4FD0-8796-6F9186030F8B}" presName="hierChild5" presStyleCnt="0"/>
      <dgm:spPr/>
    </dgm:pt>
    <dgm:pt modelId="{7884936B-F239-435C-9BA6-A12743A7FB48}" type="pres">
      <dgm:prSet presAssocID="{ACFE88F8-CB52-4629-B942-733AF77EE76E}" presName="hierChild5" presStyleCnt="0"/>
      <dgm:spPr/>
    </dgm:pt>
    <dgm:pt modelId="{606E2EE5-E094-4B0C-9733-AA6FF7EEF73B}" type="pres">
      <dgm:prSet presAssocID="{C72B19CF-BC8F-4784-989A-B6FADA0CC25D}" presName="hierChild5" presStyleCnt="0"/>
      <dgm:spPr/>
    </dgm:pt>
    <dgm:pt modelId="{4BF2597B-4A5A-41BB-AD6B-E7A6C7519E92}" type="pres">
      <dgm:prSet presAssocID="{1E08B674-2EF5-4491-83F6-98137F60CC61}" presName="Name37" presStyleLbl="parChTrans1D2" presStyleIdx="1" presStyleCnt="8"/>
      <dgm:spPr/>
    </dgm:pt>
    <dgm:pt modelId="{B6215216-FE77-4C2A-8581-CA8F20E5796C}" type="pres">
      <dgm:prSet presAssocID="{7117DAAB-2223-4F67-8161-FC47119EF9DB}" presName="hierRoot2" presStyleCnt="0">
        <dgm:presLayoutVars>
          <dgm:hierBranch val="init"/>
        </dgm:presLayoutVars>
      </dgm:prSet>
      <dgm:spPr/>
    </dgm:pt>
    <dgm:pt modelId="{EFC1CD27-08C0-4F52-9678-4029AF9D6A38}" type="pres">
      <dgm:prSet presAssocID="{7117DAAB-2223-4F67-8161-FC47119EF9DB}" presName="rootComposite" presStyleCnt="0"/>
      <dgm:spPr/>
    </dgm:pt>
    <dgm:pt modelId="{B3CE91E6-5880-45A6-88DE-D2416DF27A80}" type="pres">
      <dgm:prSet presAssocID="{7117DAAB-2223-4F67-8161-FC47119EF9DB}" presName="rootText" presStyleLbl="node1" presStyleIdx="4" presStyleCnt="17">
        <dgm:presLayoutVars>
          <dgm:chMax/>
          <dgm:chPref val="3"/>
        </dgm:presLayoutVars>
      </dgm:prSet>
      <dgm:spPr/>
    </dgm:pt>
    <dgm:pt modelId="{86DE035B-8FE5-4A9E-94A8-D343D3705881}" type="pres">
      <dgm:prSet presAssocID="{7117DAAB-2223-4F67-8161-FC47119EF9DB}" presName="titleText2" presStyleLbl="fgAcc1" presStyleIdx="4" presStyleCnt="17" custLinFactNeighborX="-1115" custLinFactNeighborY="-17442">
        <dgm:presLayoutVars>
          <dgm:chMax val="0"/>
          <dgm:chPref val="0"/>
        </dgm:presLayoutVars>
      </dgm:prSet>
      <dgm:spPr/>
    </dgm:pt>
    <dgm:pt modelId="{D318E719-F7B8-4C02-918B-4FD767DC6B64}" type="pres">
      <dgm:prSet presAssocID="{7117DAAB-2223-4F67-8161-FC47119EF9DB}" presName="rootConnector" presStyleLbl="node2" presStyleIdx="0" presStyleCnt="0"/>
      <dgm:spPr/>
    </dgm:pt>
    <dgm:pt modelId="{44E687F9-0F7F-4DA9-BA26-4381B1C331F8}" type="pres">
      <dgm:prSet presAssocID="{7117DAAB-2223-4F67-8161-FC47119EF9DB}" presName="hierChild4" presStyleCnt="0"/>
      <dgm:spPr/>
    </dgm:pt>
    <dgm:pt modelId="{A1D17CB6-326B-4396-BC70-15F18901FD46}" type="pres">
      <dgm:prSet presAssocID="{B6D6C5DA-39A3-4DE7-B246-19B115EA3B35}" presName="Name37" presStyleLbl="parChTrans1D3" presStyleIdx="1" presStyleCnt="6"/>
      <dgm:spPr/>
    </dgm:pt>
    <dgm:pt modelId="{B0716089-F939-448D-8E4A-3CFC72371B6A}" type="pres">
      <dgm:prSet presAssocID="{6EE2B97C-0BCE-4461-A61F-470166B220AE}" presName="hierRoot2" presStyleCnt="0">
        <dgm:presLayoutVars>
          <dgm:hierBranch val="init"/>
        </dgm:presLayoutVars>
      </dgm:prSet>
      <dgm:spPr/>
    </dgm:pt>
    <dgm:pt modelId="{EB1C78CE-8672-4444-87EC-8469C70F8E43}" type="pres">
      <dgm:prSet presAssocID="{6EE2B97C-0BCE-4461-A61F-470166B220AE}" presName="rootComposite" presStyleCnt="0"/>
      <dgm:spPr/>
    </dgm:pt>
    <dgm:pt modelId="{DDA85074-23CF-4BD2-82CD-72382BD8F541}" type="pres">
      <dgm:prSet presAssocID="{6EE2B97C-0BCE-4461-A61F-470166B220AE}" presName="rootText" presStyleLbl="node1" presStyleIdx="5" presStyleCnt="17">
        <dgm:presLayoutVars>
          <dgm:chMax/>
          <dgm:chPref val="3"/>
        </dgm:presLayoutVars>
      </dgm:prSet>
      <dgm:spPr/>
    </dgm:pt>
    <dgm:pt modelId="{ED66ED2D-CF2C-4337-B69A-AA3A88650E28}" type="pres">
      <dgm:prSet presAssocID="{6EE2B97C-0BCE-4461-A61F-470166B220AE}" presName="titleText2" presStyleLbl="fgAcc1" presStyleIdx="5" presStyleCnt="17" custAng="0" custScaleY="119994" custLinFactNeighborX="6510" custLinFactNeighborY="27157">
        <dgm:presLayoutVars>
          <dgm:chMax val="0"/>
          <dgm:chPref val="0"/>
        </dgm:presLayoutVars>
      </dgm:prSet>
      <dgm:spPr/>
    </dgm:pt>
    <dgm:pt modelId="{09D86474-0D96-4286-AECC-D8E581950B54}" type="pres">
      <dgm:prSet presAssocID="{6EE2B97C-0BCE-4461-A61F-470166B220AE}" presName="rootConnector" presStyleLbl="node3" presStyleIdx="0" presStyleCnt="0"/>
      <dgm:spPr/>
    </dgm:pt>
    <dgm:pt modelId="{D469B425-54EF-4CFA-BA01-E4EFE0A2825A}" type="pres">
      <dgm:prSet presAssocID="{6EE2B97C-0BCE-4461-A61F-470166B220AE}" presName="hierChild4" presStyleCnt="0"/>
      <dgm:spPr/>
    </dgm:pt>
    <dgm:pt modelId="{39A2FE76-D79A-4C43-9928-57E1EA7DD396}" type="pres">
      <dgm:prSet presAssocID="{D2BB308D-045E-4F06-8A24-E20B9A35C918}" presName="Name37" presStyleLbl="parChTrans1D4" presStyleIdx="2" presStyleCnt="5"/>
      <dgm:spPr/>
    </dgm:pt>
    <dgm:pt modelId="{51F958E2-CE62-4DD9-A629-369781F16331}" type="pres">
      <dgm:prSet presAssocID="{910AF49B-4977-4F03-829A-0752DA79051B}" presName="hierRoot2" presStyleCnt="0">
        <dgm:presLayoutVars>
          <dgm:hierBranch val="init"/>
        </dgm:presLayoutVars>
      </dgm:prSet>
      <dgm:spPr/>
    </dgm:pt>
    <dgm:pt modelId="{986EDD8C-7756-472E-9F9E-B7583C84CD7F}" type="pres">
      <dgm:prSet presAssocID="{910AF49B-4977-4F03-829A-0752DA79051B}" presName="rootComposite" presStyleCnt="0"/>
      <dgm:spPr/>
    </dgm:pt>
    <dgm:pt modelId="{FC47DBD1-EC0B-4274-99D5-BF69E2A951C4}" type="pres">
      <dgm:prSet presAssocID="{910AF49B-4977-4F03-829A-0752DA79051B}" presName="rootText" presStyleLbl="node1" presStyleIdx="6" presStyleCnt="17">
        <dgm:presLayoutVars>
          <dgm:chMax/>
          <dgm:chPref val="3"/>
        </dgm:presLayoutVars>
      </dgm:prSet>
      <dgm:spPr/>
    </dgm:pt>
    <dgm:pt modelId="{0E83D480-489A-4D3A-8B87-85C4339971FF}" type="pres">
      <dgm:prSet presAssocID="{910AF49B-4977-4F03-829A-0752DA79051B}" presName="titleText2" presStyleLbl="fgAcc1" presStyleIdx="6" presStyleCnt="17">
        <dgm:presLayoutVars>
          <dgm:chMax val="0"/>
          <dgm:chPref val="0"/>
        </dgm:presLayoutVars>
      </dgm:prSet>
      <dgm:spPr/>
    </dgm:pt>
    <dgm:pt modelId="{6913C0C8-40CF-494E-A2D1-54179EE40E31}" type="pres">
      <dgm:prSet presAssocID="{910AF49B-4977-4F03-829A-0752DA79051B}" presName="rootConnector" presStyleLbl="node4" presStyleIdx="0" presStyleCnt="0"/>
      <dgm:spPr/>
    </dgm:pt>
    <dgm:pt modelId="{E038AAA0-49A5-4D70-B344-537281CE6BCB}" type="pres">
      <dgm:prSet presAssocID="{910AF49B-4977-4F03-829A-0752DA79051B}" presName="hierChild4" presStyleCnt="0"/>
      <dgm:spPr/>
    </dgm:pt>
    <dgm:pt modelId="{380EC2F9-95A3-4A41-B567-41C12B1977A8}" type="pres">
      <dgm:prSet presAssocID="{910AF49B-4977-4F03-829A-0752DA79051B}" presName="hierChild5" presStyleCnt="0"/>
      <dgm:spPr/>
    </dgm:pt>
    <dgm:pt modelId="{3BDAB901-DF60-4A20-B26B-DA44EB651039}" type="pres">
      <dgm:prSet presAssocID="{6EE2B97C-0BCE-4461-A61F-470166B220AE}" presName="hierChild5" presStyleCnt="0"/>
      <dgm:spPr/>
    </dgm:pt>
    <dgm:pt modelId="{819AE9BA-519C-4DFD-903B-E543709A509E}" type="pres">
      <dgm:prSet presAssocID="{7117DAAB-2223-4F67-8161-FC47119EF9DB}" presName="hierChild5" presStyleCnt="0"/>
      <dgm:spPr/>
    </dgm:pt>
    <dgm:pt modelId="{991E40C6-0B21-4484-AD55-6C9C79BA0964}" type="pres">
      <dgm:prSet presAssocID="{4302E439-18D8-4DF6-BC93-F5EFC14188EC}" presName="Name37" presStyleLbl="parChTrans1D2" presStyleIdx="2" presStyleCnt="8"/>
      <dgm:spPr/>
    </dgm:pt>
    <dgm:pt modelId="{321BE34D-D3A3-456B-991E-DCA629F3F6CC}" type="pres">
      <dgm:prSet presAssocID="{C93C41C7-4B27-499F-92D6-A5D9FF299464}" presName="hierRoot2" presStyleCnt="0">
        <dgm:presLayoutVars>
          <dgm:hierBranch val="init"/>
        </dgm:presLayoutVars>
      </dgm:prSet>
      <dgm:spPr/>
    </dgm:pt>
    <dgm:pt modelId="{5FB59A37-CB63-478D-A60B-D0B3043253AF}" type="pres">
      <dgm:prSet presAssocID="{C93C41C7-4B27-499F-92D6-A5D9FF299464}" presName="rootComposite" presStyleCnt="0"/>
      <dgm:spPr/>
    </dgm:pt>
    <dgm:pt modelId="{04B682BE-130E-45CF-BF01-AD4E40DD722B}" type="pres">
      <dgm:prSet presAssocID="{C93C41C7-4B27-499F-92D6-A5D9FF299464}" presName="rootText" presStyleLbl="node1" presStyleIdx="7" presStyleCnt="17">
        <dgm:presLayoutVars>
          <dgm:chMax/>
          <dgm:chPref val="3"/>
        </dgm:presLayoutVars>
      </dgm:prSet>
      <dgm:spPr/>
    </dgm:pt>
    <dgm:pt modelId="{4830690A-0B2D-4572-B984-24B31EB77B46}" type="pres">
      <dgm:prSet presAssocID="{C93C41C7-4B27-499F-92D6-A5D9FF299464}" presName="titleText2" presStyleLbl="fgAcc1" presStyleIdx="7" presStyleCnt="17">
        <dgm:presLayoutVars>
          <dgm:chMax val="0"/>
          <dgm:chPref val="0"/>
        </dgm:presLayoutVars>
      </dgm:prSet>
      <dgm:spPr/>
    </dgm:pt>
    <dgm:pt modelId="{5A44259C-739B-4F51-B17E-C3DA6915518E}" type="pres">
      <dgm:prSet presAssocID="{C93C41C7-4B27-499F-92D6-A5D9FF299464}" presName="rootConnector" presStyleLbl="node2" presStyleIdx="0" presStyleCnt="0"/>
      <dgm:spPr/>
    </dgm:pt>
    <dgm:pt modelId="{FBEBD5DF-5B53-4D08-8AD2-2D56AE5CE633}" type="pres">
      <dgm:prSet presAssocID="{C93C41C7-4B27-499F-92D6-A5D9FF299464}" presName="hierChild4" presStyleCnt="0"/>
      <dgm:spPr/>
    </dgm:pt>
    <dgm:pt modelId="{70CF8750-BE01-42F5-A1BA-CA43D6CAFC32}" type="pres">
      <dgm:prSet presAssocID="{ECB9B416-A18B-4EA3-906A-7FCE3084F537}" presName="Name37" presStyleLbl="parChTrans1D3" presStyleIdx="2" presStyleCnt="6"/>
      <dgm:spPr/>
    </dgm:pt>
    <dgm:pt modelId="{5C84C628-A332-4AB1-B602-3B2F94A9599C}" type="pres">
      <dgm:prSet presAssocID="{8B2C1EA1-EAF0-4599-B009-C8AFA3D82194}" presName="hierRoot2" presStyleCnt="0">
        <dgm:presLayoutVars>
          <dgm:hierBranch val="init"/>
        </dgm:presLayoutVars>
      </dgm:prSet>
      <dgm:spPr/>
    </dgm:pt>
    <dgm:pt modelId="{596EF872-7F16-4F95-BD90-47CEB3DBE1A1}" type="pres">
      <dgm:prSet presAssocID="{8B2C1EA1-EAF0-4599-B009-C8AFA3D82194}" presName="rootComposite" presStyleCnt="0"/>
      <dgm:spPr/>
    </dgm:pt>
    <dgm:pt modelId="{CF9E6416-AAFA-40C8-880E-EE68A51DFB7F}" type="pres">
      <dgm:prSet presAssocID="{8B2C1EA1-EAF0-4599-B009-C8AFA3D82194}" presName="rootText" presStyleLbl="node1" presStyleIdx="8" presStyleCnt="17">
        <dgm:presLayoutVars>
          <dgm:chMax/>
          <dgm:chPref val="3"/>
        </dgm:presLayoutVars>
      </dgm:prSet>
      <dgm:spPr/>
    </dgm:pt>
    <dgm:pt modelId="{E4B6B24B-E71A-4ABA-9EB3-A3E3EB4A0DCB}" type="pres">
      <dgm:prSet presAssocID="{8B2C1EA1-EAF0-4599-B009-C8AFA3D82194}" presName="titleText2" presStyleLbl="fgAcc1" presStyleIdx="8" presStyleCnt="17">
        <dgm:presLayoutVars>
          <dgm:chMax val="0"/>
          <dgm:chPref val="0"/>
        </dgm:presLayoutVars>
      </dgm:prSet>
      <dgm:spPr/>
    </dgm:pt>
    <dgm:pt modelId="{5F84BB9D-2D42-4AD4-854E-9E378B3D5007}" type="pres">
      <dgm:prSet presAssocID="{8B2C1EA1-EAF0-4599-B009-C8AFA3D82194}" presName="rootConnector" presStyleLbl="node3" presStyleIdx="0" presStyleCnt="0"/>
      <dgm:spPr/>
    </dgm:pt>
    <dgm:pt modelId="{1F57BCB5-5789-4716-A350-5B5A9B3C159B}" type="pres">
      <dgm:prSet presAssocID="{8B2C1EA1-EAF0-4599-B009-C8AFA3D82194}" presName="hierChild4" presStyleCnt="0"/>
      <dgm:spPr/>
    </dgm:pt>
    <dgm:pt modelId="{E0F93BB9-6FA7-4129-B50D-61993F514D2C}" type="pres">
      <dgm:prSet presAssocID="{0FF950E3-5300-4DCA-88E4-CCFC595679D3}" presName="Name37" presStyleLbl="parChTrans1D4" presStyleIdx="3" presStyleCnt="5"/>
      <dgm:spPr/>
    </dgm:pt>
    <dgm:pt modelId="{A556FB50-B0C9-4303-8729-F3AC28005342}" type="pres">
      <dgm:prSet presAssocID="{3C6EFAB8-68D4-44C8-84F0-CA27FC1D90EB}" presName="hierRoot2" presStyleCnt="0">
        <dgm:presLayoutVars>
          <dgm:hierBranch val="init"/>
        </dgm:presLayoutVars>
      </dgm:prSet>
      <dgm:spPr/>
    </dgm:pt>
    <dgm:pt modelId="{5BD07D9A-8DB6-4838-A22F-C41EFD1442F8}" type="pres">
      <dgm:prSet presAssocID="{3C6EFAB8-68D4-44C8-84F0-CA27FC1D90EB}" presName="rootComposite" presStyleCnt="0"/>
      <dgm:spPr/>
    </dgm:pt>
    <dgm:pt modelId="{2AFA7A2C-E2E9-4823-B824-D0955D53137C}" type="pres">
      <dgm:prSet presAssocID="{3C6EFAB8-68D4-44C8-84F0-CA27FC1D90EB}" presName="rootText" presStyleLbl="node1" presStyleIdx="9" presStyleCnt="17">
        <dgm:presLayoutVars>
          <dgm:chMax/>
          <dgm:chPref val="3"/>
        </dgm:presLayoutVars>
      </dgm:prSet>
      <dgm:spPr/>
    </dgm:pt>
    <dgm:pt modelId="{EC41E1E5-4349-466D-9A20-C72AB108BEF4}" type="pres">
      <dgm:prSet presAssocID="{3C6EFAB8-68D4-44C8-84F0-CA27FC1D90EB}" presName="titleText2" presStyleLbl="fgAcc1" presStyleIdx="9" presStyleCnt="17">
        <dgm:presLayoutVars>
          <dgm:chMax val="0"/>
          <dgm:chPref val="0"/>
        </dgm:presLayoutVars>
      </dgm:prSet>
      <dgm:spPr/>
    </dgm:pt>
    <dgm:pt modelId="{3CF0F612-536D-46C5-9CC1-834BCB44B85F}" type="pres">
      <dgm:prSet presAssocID="{3C6EFAB8-68D4-44C8-84F0-CA27FC1D90EB}" presName="rootConnector" presStyleLbl="node4" presStyleIdx="0" presStyleCnt="0"/>
      <dgm:spPr/>
    </dgm:pt>
    <dgm:pt modelId="{A674CD05-1F8F-4CE6-884A-52805F345BB5}" type="pres">
      <dgm:prSet presAssocID="{3C6EFAB8-68D4-44C8-84F0-CA27FC1D90EB}" presName="hierChild4" presStyleCnt="0"/>
      <dgm:spPr/>
    </dgm:pt>
    <dgm:pt modelId="{16E8557B-C714-4089-81EA-05C9A42ADD04}" type="pres">
      <dgm:prSet presAssocID="{3C6EFAB8-68D4-44C8-84F0-CA27FC1D90EB}" presName="hierChild5" presStyleCnt="0"/>
      <dgm:spPr/>
    </dgm:pt>
    <dgm:pt modelId="{4F9CA461-03F4-40DC-9D95-717A6EF1D4E4}" type="pres">
      <dgm:prSet presAssocID="{8B2C1EA1-EAF0-4599-B009-C8AFA3D82194}" presName="hierChild5" presStyleCnt="0"/>
      <dgm:spPr/>
    </dgm:pt>
    <dgm:pt modelId="{6D59FA58-EC09-4E5A-A9A1-808A4F2FD127}" type="pres">
      <dgm:prSet presAssocID="{C93C41C7-4B27-499F-92D6-A5D9FF299464}" presName="hierChild5" presStyleCnt="0"/>
      <dgm:spPr/>
    </dgm:pt>
    <dgm:pt modelId="{3321A2E2-30EE-448A-AA44-B7C2D2E8B6EE}" type="pres">
      <dgm:prSet presAssocID="{1A2007EC-337A-45EF-BDFF-AE55335AA88A}" presName="Name37" presStyleLbl="parChTrans1D2" presStyleIdx="3" presStyleCnt="8"/>
      <dgm:spPr/>
    </dgm:pt>
    <dgm:pt modelId="{29862038-EBEC-460A-932B-C214C8312A19}" type="pres">
      <dgm:prSet presAssocID="{B444ACFA-0171-4702-B0EE-B8B9F4503070}" presName="hierRoot2" presStyleCnt="0">
        <dgm:presLayoutVars>
          <dgm:hierBranch val="init"/>
        </dgm:presLayoutVars>
      </dgm:prSet>
      <dgm:spPr/>
    </dgm:pt>
    <dgm:pt modelId="{6ACB5248-3DB0-41C9-A08C-C4DB036DBB64}" type="pres">
      <dgm:prSet presAssocID="{B444ACFA-0171-4702-B0EE-B8B9F4503070}" presName="rootComposite" presStyleCnt="0"/>
      <dgm:spPr/>
    </dgm:pt>
    <dgm:pt modelId="{73EF387E-0B28-4C33-8D38-B0A8F2E79117}" type="pres">
      <dgm:prSet presAssocID="{B444ACFA-0171-4702-B0EE-B8B9F4503070}" presName="rootText" presStyleLbl="node1" presStyleIdx="10" presStyleCnt="17" custLinFactNeighborX="-1003" custLinFactNeighborY="-5814">
        <dgm:presLayoutVars>
          <dgm:chMax/>
          <dgm:chPref val="3"/>
        </dgm:presLayoutVars>
      </dgm:prSet>
      <dgm:spPr/>
    </dgm:pt>
    <dgm:pt modelId="{C7B470AC-1A08-408B-AEBA-256C967F9C6B}" type="pres">
      <dgm:prSet presAssocID="{B444ACFA-0171-4702-B0EE-B8B9F4503070}" presName="titleText2" presStyleLbl="fgAcc1" presStyleIdx="10" presStyleCnt="17">
        <dgm:presLayoutVars>
          <dgm:chMax val="0"/>
          <dgm:chPref val="0"/>
        </dgm:presLayoutVars>
      </dgm:prSet>
      <dgm:spPr/>
    </dgm:pt>
    <dgm:pt modelId="{2FAA570D-EFC4-4221-8E62-875AC61ABE5E}" type="pres">
      <dgm:prSet presAssocID="{B444ACFA-0171-4702-B0EE-B8B9F4503070}" presName="rootConnector" presStyleLbl="node2" presStyleIdx="0" presStyleCnt="0"/>
      <dgm:spPr/>
    </dgm:pt>
    <dgm:pt modelId="{85D2EB42-0A9B-4986-BAEE-E6BC7CEFC1C1}" type="pres">
      <dgm:prSet presAssocID="{B444ACFA-0171-4702-B0EE-B8B9F4503070}" presName="hierChild4" presStyleCnt="0"/>
      <dgm:spPr/>
    </dgm:pt>
    <dgm:pt modelId="{B4FBC4EA-9576-4B27-8A19-6D9A9F5898C5}" type="pres">
      <dgm:prSet presAssocID="{B3F91D59-DA07-4732-A253-4DC887778D5D}" presName="Name37" presStyleLbl="parChTrans1D3" presStyleIdx="3" presStyleCnt="6"/>
      <dgm:spPr/>
    </dgm:pt>
    <dgm:pt modelId="{DBF54B63-8CCB-4897-9F61-FEDCA5589368}" type="pres">
      <dgm:prSet presAssocID="{DD26F34A-A7FE-4EB0-9489-3617E2D83BAF}" presName="hierRoot2" presStyleCnt="0">
        <dgm:presLayoutVars>
          <dgm:hierBranch val="init"/>
        </dgm:presLayoutVars>
      </dgm:prSet>
      <dgm:spPr/>
    </dgm:pt>
    <dgm:pt modelId="{788BD692-D83D-4D25-B33A-1BE479624CF4}" type="pres">
      <dgm:prSet presAssocID="{DD26F34A-A7FE-4EB0-9489-3617E2D83BAF}" presName="rootComposite" presStyleCnt="0"/>
      <dgm:spPr/>
    </dgm:pt>
    <dgm:pt modelId="{AD53A232-A983-4261-A21C-E936F62C3F4C}" type="pres">
      <dgm:prSet presAssocID="{DD26F34A-A7FE-4EB0-9489-3617E2D83BAF}" presName="rootText" presStyleLbl="node1" presStyleIdx="11" presStyleCnt="17">
        <dgm:presLayoutVars>
          <dgm:chMax/>
          <dgm:chPref val="3"/>
        </dgm:presLayoutVars>
      </dgm:prSet>
      <dgm:spPr/>
    </dgm:pt>
    <dgm:pt modelId="{5F271753-F58F-4FFC-8481-F9259B6A92A8}" type="pres">
      <dgm:prSet presAssocID="{DD26F34A-A7FE-4EB0-9489-3617E2D83BAF}" presName="titleText2" presStyleLbl="fgAcc1" presStyleIdx="11" presStyleCnt="17">
        <dgm:presLayoutVars>
          <dgm:chMax val="0"/>
          <dgm:chPref val="0"/>
        </dgm:presLayoutVars>
      </dgm:prSet>
      <dgm:spPr/>
    </dgm:pt>
    <dgm:pt modelId="{1010EA98-25E7-459E-9446-1419389319F4}" type="pres">
      <dgm:prSet presAssocID="{DD26F34A-A7FE-4EB0-9489-3617E2D83BAF}" presName="rootConnector" presStyleLbl="node3" presStyleIdx="0" presStyleCnt="0"/>
      <dgm:spPr/>
    </dgm:pt>
    <dgm:pt modelId="{64FE2356-3E70-4DC7-8DF1-7F540FFA4455}" type="pres">
      <dgm:prSet presAssocID="{DD26F34A-A7FE-4EB0-9489-3617E2D83BAF}" presName="hierChild4" presStyleCnt="0"/>
      <dgm:spPr/>
    </dgm:pt>
    <dgm:pt modelId="{AFA70AF6-CE05-4CAB-A545-BE605E7BD0AD}" type="pres">
      <dgm:prSet presAssocID="{C0AB3D7F-C7D5-416C-85BC-4F30AE8A3CDA}" presName="Name37" presStyleLbl="parChTrans1D4" presStyleIdx="4" presStyleCnt="5"/>
      <dgm:spPr/>
    </dgm:pt>
    <dgm:pt modelId="{371DBD41-AC43-4575-9FDF-0033B60AC0C2}" type="pres">
      <dgm:prSet presAssocID="{06606F3B-971A-42DA-9C13-F6FE55693A30}" presName="hierRoot2" presStyleCnt="0">
        <dgm:presLayoutVars>
          <dgm:hierBranch val="init"/>
        </dgm:presLayoutVars>
      </dgm:prSet>
      <dgm:spPr/>
    </dgm:pt>
    <dgm:pt modelId="{E3646C71-F9CC-4DF0-B115-10A235D993F7}" type="pres">
      <dgm:prSet presAssocID="{06606F3B-971A-42DA-9C13-F6FE55693A30}" presName="rootComposite" presStyleCnt="0"/>
      <dgm:spPr/>
    </dgm:pt>
    <dgm:pt modelId="{B7951D19-4F8A-40AE-B5A1-00123FF47DE6}" type="pres">
      <dgm:prSet presAssocID="{06606F3B-971A-42DA-9C13-F6FE55693A30}" presName="rootText" presStyleLbl="node1" presStyleIdx="12" presStyleCnt="17">
        <dgm:presLayoutVars>
          <dgm:chMax/>
          <dgm:chPref val="3"/>
        </dgm:presLayoutVars>
      </dgm:prSet>
      <dgm:spPr/>
    </dgm:pt>
    <dgm:pt modelId="{6B292F36-05EC-499D-ACFD-0FF82B1F2A8F}" type="pres">
      <dgm:prSet presAssocID="{06606F3B-971A-42DA-9C13-F6FE55693A30}" presName="titleText2" presStyleLbl="fgAcc1" presStyleIdx="12" presStyleCnt="17">
        <dgm:presLayoutVars>
          <dgm:chMax val="0"/>
          <dgm:chPref val="0"/>
        </dgm:presLayoutVars>
      </dgm:prSet>
      <dgm:spPr/>
    </dgm:pt>
    <dgm:pt modelId="{F1FA79FB-BFE5-48E9-8429-F296006F35B0}" type="pres">
      <dgm:prSet presAssocID="{06606F3B-971A-42DA-9C13-F6FE55693A30}" presName="rootConnector" presStyleLbl="node4" presStyleIdx="0" presStyleCnt="0"/>
      <dgm:spPr/>
    </dgm:pt>
    <dgm:pt modelId="{EB05C654-8B4B-469E-BD82-C242D386A01D}" type="pres">
      <dgm:prSet presAssocID="{06606F3B-971A-42DA-9C13-F6FE55693A30}" presName="hierChild4" presStyleCnt="0"/>
      <dgm:spPr/>
    </dgm:pt>
    <dgm:pt modelId="{0DCFBD93-40EC-4D5D-B47C-97FACAAEFCE1}" type="pres">
      <dgm:prSet presAssocID="{06606F3B-971A-42DA-9C13-F6FE55693A30}" presName="hierChild5" presStyleCnt="0"/>
      <dgm:spPr/>
    </dgm:pt>
    <dgm:pt modelId="{52524721-0454-46FD-ABB0-6CDA3BA87909}" type="pres">
      <dgm:prSet presAssocID="{DD26F34A-A7FE-4EB0-9489-3617E2D83BAF}" presName="hierChild5" presStyleCnt="0"/>
      <dgm:spPr/>
    </dgm:pt>
    <dgm:pt modelId="{F11F3C0C-750D-409F-8DB4-BFBB8FDAE76E}" type="pres">
      <dgm:prSet presAssocID="{B444ACFA-0171-4702-B0EE-B8B9F4503070}" presName="hierChild5" presStyleCnt="0"/>
      <dgm:spPr/>
    </dgm:pt>
    <dgm:pt modelId="{CD895508-F0BD-4225-8898-2AA17537944E}" type="pres">
      <dgm:prSet presAssocID="{D969F9BC-1A7C-4D0F-A7BD-09BE9C281381}" presName="Name37" presStyleLbl="parChTrans1D2" presStyleIdx="4" presStyleCnt="8"/>
      <dgm:spPr/>
    </dgm:pt>
    <dgm:pt modelId="{FD9E2A6F-7097-4AD3-BDEA-4EB8BBA19BF4}" type="pres">
      <dgm:prSet presAssocID="{A469D1F2-70A7-4CA8-9CB1-9C2BD568EF58}" presName="hierRoot2" presStyleCnt="0">
        <dgm:presLayoutVars>
          <dgm:hierBranch val="init"/>
        </dgm:presLayoutVars>
      </dgm:prSet>
      <dgm:spPr/>
    </dgm:pt>
    <dgm:pt modelId="{5676B2E3-D23C-4A30-91B3-517B390CEB43}" type="pres">
      <dgm:prSet presAssocID="{A469D1F2-70A7-4CA8-9CB1-9C2BD568EF58}" presName="rootComposite" presStyleCnt="0"/>
      <dgm:spPr/>
    </dgm:pt>
    <dgm:pt modelId="{B1702D23-6E12-4966-A296-B1D5DC18BF7E}" type="pres">
      <dgm:prSet presAssocID="{A469D1F2-70A7-4CA8-9CB1-9C2BD568EF58}" presName="rootText" presStyleLbl="node1" presStyleIdx="13" presStyleCnt="17" custLinFactNeighborY="6815">
        <dgm:presLayoutVars>
          <dgm:chMax/>
          <dgm:chPref val="3"/>
        </dgm:presLayoutVars>
      </dgm:prSet>
      <dgm:spPr/>
    </dgm:pt>
    <dgm:pt modelId="{BDAF3DB4-CC8D-4B09-ACA7-1C822311347F}" type="pres">
      <dgm:prSet presAssocID="{A469D1F2-70A7-4CA8-9CB1-9C2BD568EF58}" presName="titleText2" presStyleLbl="fgAcc1" presStyleIdx="13" presStyleCnt="17">
        <dgm:presLayoutVars>
          <dgm:chMax val="0"/>
          <dgm:chPref val="0"/>
        </dgm:presLayoutVars>
      </dgm:prSet>
      <dgm:spPr/>
    </dgm:pt>
    <dgm:pt modelId="{A7F70F9B-2804-441C-A3F5-C38AF898893E}" type="pres">
      <dgm:prSet presAssocID="{A469D1F2-70A7-4CA8-9CB1-9C2BD568EF58}" presName="rootConnector" presStyleLbl="node2" presStyleIdx="0" presStyleCnt="0"/>
      <dgm:spPr/>
    </dgm:pt>
    <dgm:pt modelId="{DDDCEF2C-5FFF-4918-A0F8-EA7CE66EEC6A}" type="pres">
      <dgm:prSet presAssocID="{A469D1F2-70A7-4CA8-9CB1-9C2BD568EF58}" presName="hierChild4" presStyleCnt="0"/>
      <dgm:spPr/>
    </dgm:pt>
    <dgm:pt modelId="{B7260C75-6B2B-466E-92A9-B18625BC11D3}" type="pres">
      <dgm:prSet presAssocID="{A2FE5D13-01AF-4EED-A2E1-7564D08005F8}" presName="Name37" presStyleLbl="parChTrans1D3" presStyleIdx="4" presStyleCnt="6"/>
      <dgm:spPr/>
    </dgm:pt>
    <dgm:pt modelId="{29BEDDCD-2DCB-4770-8E7D-F9824AC146E4}" type="pres">
      <dgm:prSet presAssocID="{D1E3AE0C-A51A-4363-A166-2A559952F786}" presName="hierRoot2" presStyleCnt="0">
        <dgm:presLayoutVars>
          <dgm:hierBranch val="init"/>
        </dgm:presLayoutVars>
      </dgm:prSet>
      <dgm:spPr/>
    </dgm:pt>
    <dgm:pt modelId="{55AD092B-2A47-47A2-AAA0-7F48D48CBC7A}" type="pres">
      <dgm:prSet presAssocID="{D1E3AE0C-A51A-4363-A166-2A559952F786}" presName="rootComposite" presStyleCnt="0"/>
      <dgm:spPr/>
    </dgm:pt>
    <dgm:pt modelId="{54B10FE2-A122-45B3-976C-5670DC55E288}" type="pres">
      <dgm:prSet presAssocID="{D1E3AE0C-A51A-4363-A166-2A559952F786}" presName="rootText" presStyleLbl="node1" presStyleIdx="14" presStyleCnt="17">
        <dgm:presLayoutVars>
          <dgm:chMax/>
          <dgm:chPref val="3"/>
        </dgm:presLayoutVars>
      </dgm:prSet>
      <dgm:spPr/>
    </dgm:pt>
    <dgm:pt modelId="{8FB8B18C-2E03-4E84-81D5-CB9CF942050F}" type="pres">
      <dgm:prSet presAssocID="{D1E3AE0C-A51A-4363-A166-2A559952F786}" presName="titleText2" presStyleLbl="fgAcc1" presStyleIdx="14" presStyleCnt="17">
        <dgm:presLayoutVars>
          <dgm:chMax val="0"/>
          <dgm:chPref val="0"/>
        </dgm:presLayoutVars>
      </dgm:prSet>
      <dgm:spPr/>
    </dgm:pt>
    <dgm:pt modelId="{DB24608E-586A-45E5-8180-C734D7F40B9B}" type="pres">
      <dgm:prSet presAssocID="{D1E3AE0C-A51A-4363-A166-2A559952F786}" presName="rootConnector" presStyleLbl="node3" presStyleIdx="0" presStyleCnt="0"/>
      <dgm:spPr/>
    </dgm:pt>
    <dgm:pt modelId="{01A562B9-9421-42BB-B376-6C7F4E47A3D0}" type="pres">
      <dgm:prSet presAssocID="{D1E3AE0C-A51A-4363-A166-2A559952F786}" presName="hierChild4" presStyleCnt="0"/>
      <dgm:spPr/>
    </dgm:pt>
    <dgm:pt modelId="{FE350D2E-F6F1-4EB0-BECF-5786AD4194A4}" type="pres">
      <dgm:prSet presAssocID="{D1E3AE0C-A51A-4363-A166-2A559952F786}" presName="hierChild5" presStyleCnt="0"/>
      <dgm:spPr/>
    </dgm:pt>
    <dgm:pt modelId="{1DB89C2B-F7F0-4DD0-B5F7-82EBB1C6B692}" type="pres">
      <dgm:prSet presAssocID="{A469D1F2-70A7-4CA8-9CB1-9C2BD568EF58}" presName="hierChild5" presStyleCnt="0"/>
      <dgm:spPr/>
    </dgm:pt>
    <dgm:pt modelId="{547F38EE-6AAA-4457-AE1B-FDA6C06C87F0}" type="pres">
      <dgm:prSet presAssocID="{F1F925D0-C869-41EC-9674-8674D454C2B8}" presName="Name37" presStyleLbl="parChTrans1D2" presStyleIdx="5" presStyleCnt="8"/>
      <dgm:spPr/>
    </dgm:pt>
    <dgm:pt modelId="{72064EEA-AC2B-48D8-922E-F013AD22768D}" type="pres">
      <dgm:prSet presAssocID="{30623C76-BD4A-4810-8364-2170EDA334C1}" presName="hierRoot2" presStyleCnt="0">
        <dgm:presLayoutVars>
          <dgm:hierBranch val="init"/>
        </dgm:presLayoutVars>
      </dgm:prSet>
      <dgm:spPr/>
    </dgm:pt>
    <dgm:pt modelId="{11A97733-05B2-43DD-BE2D-899176C4A7AE}" type="pres">
      <dgm:prSet presAssocID="{30623C76-BD4A-4810-8364-2170EDA334C1}" presName="rootComposite" presStyleCnt="0"/>
      <dgm:spPr/>
    </dgm:pt>
    <dgm:pt modelId="{89E1FC87-A656-4671-B864-DBDC8FE97A1B}" type="pres">
      <dgm:prSet presAssocID="{30623C76-BD4A-4810-8364-2170EDA334C1}" presName="rootText" presStyleLbl="node1" presStyleIdx="15" presStyleCnt="17">
        <dgm:presLayoutVars>
          <dgm:chMax/>
          <dgm:chPref val="3"/>
        </dgm:presLayoutVars>
      </dgm:prSet>
      <dgm:spPr/>
    </dgm:pt>
    <dgm:pt modelId="{4D72F78E-CD9B-4640-AABA-14C39EE32AD7}" type="pres">
      <dgm:prSet presAssocID="{30623C76-BD4A-4810-8364-2170EDA334C1}" presName="titleText2" presStyleLbl="fgAcc1" presStyleIdx="15" presStyleCnt="17">
        <dgm:presLayoutVars>
          <dgm:chMax val="0"/>
          <dgm:chPref val="0"/>
        </dgm:presLayoutVars>
      </dgm:prSet>
      <dgm:spPr/>
    </dgm:pt>
    <dgm:pt modelId="{CF1F01C7-8C86-4A45-995C-E7BCEBD1B68F}" type="pres">
      <dgm:prSet presAssocID="{30623C76-BD4A-4810-8364-2170EDA334C1}" presName="rootConnector" presStyleLbl="node2" presStyleIdx="0" presStyleCnt="0"/>
      <dgm:spPr/>
    </dgm:pt>
    <dgm:pt modelId="{47024D78-2EC2-4462-931B-5E57F921DBEF}" type="pres">
      <dgm:prSet presAssocID="{30623C76-BD4A-4810-8364-2170EDA334C1}" presName="hierChild4" presStyleCnt="0"/>
      <dgm:spPr/>
    </dgm:pt>
    <dgm:pt modelId="{3DBFD295-E1A4-4E06-B2B9-7BC0C73AA8E9}" type="pres">
      <dgm:prSet presAssocID="{E902C426-4C59-421E-AB70-874B87ED8B27}" presName="Name37" presStyleLbl="parChTrans1D3" presStyleIdx="5" presStyleCnt="6"/>
      <dgm:spPr/>
    </dgm:pt>
    <dgm:pt modelId="{72FFC28C-6223-433F-85C8-683AA11D4F5F}" type="pres">
      <dgm:prSet presAssocID="{F9DF675C-B121-402E-BF0C-21DAF2585EF2}" presName="hierRoot2" presStyleCnt="0">
        <dgm:presLayoutVars>
          <dgm:hierBranch val="init"/>
        </dgm:presLayoutVars>
      </dgm:prSet>
      <dgm:spPr/>
    </dgm:pt>
    <dgm:pt modelId="{8CF7FC98-298B-426A-8F94-9767206D58C4}" type="pres">
      <dgm:prSet presAssocID="{F9DF675C-B121-402E-BF0C-21DAF2585EF2}" presName="rootComposite" presStyleCnt="0"/>
      <dgm:spPr/>
    </dgm:pt>
    <dgm:pt modelId="{D9A11213-86C1-4CEF-9149-FD46CE3A4AF6}" type="pres">
      <dgm:prSet presAssocID="{F9DF675C-B121-402E-BF0C-21DAF2585EF2}" presName="rootText" presStyleLbl="node1" presStyleIdx="16" presStyleCnt="17">
        <dgm:presLayoutVars>
          <dgm:chMax/>
          <dgm:chPref val="3"/>
        </dgm:presLayoutVars>
      </dgm:prSet>
      <dgm:spPr/>
    </dgm:pt>
    <dgm:pt modelId="{9E5807DF-6745-455A-BF99-987E625B4CB8}" type="pres">
      <dgm:prSet presAssocID="{F9DF675C-B121-402E-BF0C-21DAF2585EF2}" presName="titleText2" presStyleLbl="fgAcc1" presStyleIdx="16" presStyleCnt="17">
        <dgm:presLayoutVars>
          <dgm:chMax val="0"/>
          <dgm:chPref val="0"/>
        </dgm:presLayoutVars>
      </dgm:prSet>
      <dgm:spPr/>
    </dgm:pt>
    <dgm:pt modelId="{DC58ED8A-B14B-4623-A5E3-CF71FCB7A0A7}" type="pres">
      <dgm:prSet presAssocID="{F9DF675C-B121-402E-BF0C-21DAF2585EF2}" presName="rootConnector" presStyleLbl="node3" presStyleIdx="0" presStyleCnt="0"/>
      <dgm:spPr/>
    </dgm:pt>
    <dgm:pt modelId="{4C30FFE4-6326-4AF1-A090-7E746AA0EA7A}" type="pres">
      <dgm:prSet presAssocID="{F9DF675C-B121-402E-BF0C-21DAF2585EF2}" presName="hierChild4" presStyleCnt="0"/>
      <dgm:spPr/>
    </dgm:pt>
    <dgm:pt modelId="{A4ACD143-2509-40BD-93CA-5EFC647B6003}" type="pres">
      <dgm:prSet presAssocID="{F9DF675C-B121-402E-BF0C-21DAF2585EF2}" presName="hierChild5" presStyleCnt="0"/>
      <dgm:spPr/>
    </dgm:pt>
    <dgm:pt modelId="{9029949C-051D-463F-ACD8-39DB0A209740}" type="pres">
      <dgm:prSet presAssocID="{30623C76-BD4A-4810-8364-2170EDA334C1}" presName="hierChild5" presStyleCnt="0"/>
      <dgm:spPr/>
    </dgm:pt>
    <dgm:pt modelId="{496C3793-E57A-477A-8D59-AA89A23D34EB}" type="pres">
      <dgm:prSet presAssocID="{2878DCBD-0C07-4310-A6EE-386D1A28D446}" presName="hierChild3" presStyleCnt="0"/>
      <dgm:spPr/>
    </dgm:pt>
    <dgm:pt modelId="{D95EEB22-18BB-47B8-9FCD-170FB00EA562}" type="pres">
      <dgm:prSet presAssocID="{A5246CEB-7C43-49CE-9677-830A75E5D7B0}" presName="Name96" presStyleLbl="parChTrans1D2" presStyleIdx="6" presStyleCnt="8"/>
      <dgm:spPr/>
    </dgm:pt>
    <dgm:pt modelId="{5B02DFAA-29DA-4947-928D-36E17F07D8F1}" type="pres">
      <dgm:prSet presAssocID="{8644DF39-A785-4B15-AA79-77EFFA8F1879}" presName="hierRoot3" presStyleCnt="0">
        <dgm:presLayoutVars>
          <dgm:hierBranch val="init"/>
        </dgm:presLayoutVars>
      </dgm:prSet>
      <dgm:spPr/>
    </dgm:pt>
    <dgm:pt modelId="{DE19267A-78D5-4B7C-8A0E-2523A2D5A18B}" type="pres">
      <dgm:prSet presAssocID="{8644DF39-A785-4B15-AA79-77EFFA8F1879}" presName="rootComposite3" presStyleCnt="0"/>
      <dgm:spPr/>
    </dgm:pt>
    <dgm:pt modelId="{0FD90E0B-0268-40A7-A14E-8F106DEB1637}" type="pres">
      <dgm:prSet presAssocID="{8644DF39-A785-4B15-AA79-77EFFA8F1879}" presName="rootText3" presStyleLbl="asst1" presStyleIdx="0" presStyleCnt="2">
        <dgm:presLayoutVars>
          <dgm:chPref val="3"/>
        </dgm:presLayoutVars>
      </dgm:prSet>
      <dgm:spPr/>
    </dgm:pt>
    <dgm:pt modelId="{7F7E49DF-77DF-47D4-985E-B1D0EBAE0A40}" type="pres">
      <dgm:prSet presAssocID="{8644DF39-A785-4B15-AA79-77EFFA8F1879}" presName="titleText3" presStyleLbl="fgAcc2" presStyleIdx="0" presStyleCnt="2" custScaleY="92443" custLinFactNeighborX="-748" custLinFactNeighborY="-11699">
        <dgm:presLayoutVars>
          <dgm:chMax val="0"/>
          <dgm:chPref val="0"/>
        </dgm:presLayoutVars>
      </dgm:prSet>
      <dgm:spPr/>
    </dgm:pt>
    <dgm:pt modelId="{4A5A7C46-BAE9-400A-8517-74232BF4F6F5}" type="pres">
      <dgm:prSet presAssocID="{8644DF39-A785-4B15-AA79-77EFFA8F1879}" presName="rootConnector3" presStyleLbl="asst1" presStyleIdx="0" presStyleCnt="2"/>
      <dgm:spPr/>
    </dgm:pt>
    <dgm:pt modelId="{ADE4E076-0660-4273-919D-AAF154AF8FA0}" type="pres">
      <dgm:prSet presAssocID="{8644DF39-A785-4B15-AA79-77EFFA8F1879}" presName="hierChild6" presStyleCnt="0"/>
      <dgm:spPr/>
    </dgm:pt>
    <dgm:pt modelId="{A0820AA3-A214-4DD6-AAFD-2F0FCE014B5C}" type="pres">
      <dgm:prSet presAssocID="{8644DF39-A785-4B15-AA79-77EFFA8F1879}" presName="hierChild7" presStyleCnt="0"/>
      <dgm:spPr/>
    </dgm:pt>
    <dgm:pt modelId="{D5BFD014-9610-40AF-938A-4CFF548F9A1E}" type="pres">
      <dgm:prSet presAssocID="{B235C1D1-CAEF-4DF4-A6B0-13F9E5916741}" presName="Name96" presStyleLbl="parChTrans1D2" presStyleIdx="7" presStyleCnt="8"/>
      <dgm:spPr/>
    </dgm:pt>
    <dgm:pt modelId="{1CAAC58F-C629-4CB6-BB17-B7B4F82FC8A6}" type="pres">
      <dgm:prSet presAssocID="{3BBB0D37-3CE3-47D9-8DAA-B54FFF7EC5A8}" presName="hierRoot3" presStyleCnt="0">
        <dgm:presLayoutVars>
          <dgm:hierBranch val="init"/>
        </dgm:presLayoutVars>
      </dgm:prSet>
      <dgm:spPr/>
    </dgm:pt>
    <dgm:pt modelId="{888FE445-DC20-413A-8F26-9F06A935329A}" type="pres">
      <dgm:prSet presAssocID="{3BBB0D37-3CE3-47D9-8DAA-B54FFF7EC5A8}" presName="rootComposite3" presStyleCnt="0"/>
      <dgm:spPr/>
    </dgm:pt>
    <dgm:pt modelId="{2D0CB040-3621-4D7C-86F7-DD42AE88D835}" type="pres">
      <dgm:prSet presAssocID="{3BBB0D37-3CE3-47D9-8DAA-B54FFF7EC5A8}" presName="rootText3" presStyleLbl="asst1" presStyleIdx="1" presStyleCnt="2">
        <dgm:presLayoutVars>
          <dgm:chPref val="3"/>
        </dgm:presLayoutVars>
      </dgm:prSet>
      <dgm:spPr/>
    </dgm:pt>
    <dgm:pt modelId="{A12F6B48-C693-4CE6-909C-6B02B3911CEA}" type="pres">
      <dgm:prSet presAssocID="{3BBB0D37-3CE3-47D9-8DAA-B54FFF7EC5A8}" presName="titleText3" presStyleLbl="fgAcc2" presStyleIdx="1" presStyleCnt="2" custLinFactNeighborX="-2243" custLinFactNeighborY="-11699">
        <dgm:presLayoutVars>
          <dgm:chMax val="0"/>
          <dgm:chPref val="0"/>
        </dgm:presLayoutVars>
      </dgm:prSet>
      <dgm:spPr/>
    </dgm:pt>
    <dgm:pt modelId="{25843EB9-1A11-40CD-A876-987747905ACB}" type="pres">
      <dgm:prSet presAssocID="{3BBB0D37-3CE3-47D9-8DAA-B54FFF7EC5A8}" presName="rootConnector3" presStyleLbl="asst1" presStyleIdx="1" presStyleCnt="2"/>
      <dgm:spPr/>
    </dgm:pt>
    <dgm:pt modelId="{8FFB2AB9-17E6-446D-8C06-57F3892405C2}" type="pres">
      <dgm:prSet presAssocID="{3BBB0D37-3CE3-47D9-8DAA-B54FFF7EC5A8}" presName="hierChild6" presStyleCnt="0"/>
      <dgm:spPr/>
    </dgm:pt>
    <dgm:pt modelId="{A3797D21-73B9-4B67-BD8A-5C1F6C54C591}" type="pres">
      <dgm:prSet presAssocID="{3BBB0D37-3CE3-47D9-8DAA-B54FFF7EC5A8}" presName="hierChild7" presStyleCnt="0"/>
      <dgm:spPr/>
    </dgm:pt>
  </dgm:ptLst>
  <dgm:cxnLst>
    <dgm:cxn modelId="{4C5A4200-FAD1-4FC5-B884-EA07FFD048E0}" type="presOf" srcId="{6EE2B97C-0BCE-4461-A61F-470166B220AE}" destId="{09D86474-0D96-4286-AECC-D8E581950B54}" srcOrd="1" destOrd="0" presId="urn:microsoft.com/office/officeart/2008/layout/NameandTitleOrganizationalChart"/>
    <dgm:cxn modelId="{BD10BA00-C030-45A8-B647-C6CBD8D61CE2}" type="presOf" srcId="{D1E3AE0C-A51A-4363-A166-2A559952F786}" destId="{DB24608E-586A-45E5-8180-C734D7F40B9B}" srcOrd="1" destOrd="0" presId="urn:microsoft.com/office/officeart/2008/layout/NameandTitleOrganizationalChart"/>
    <dgm:cxn modelId="{6C22DC00-C9B8-4AC0-A08E-01ACC63F0852}" type="presOf" srcId="{30623C76-BD4A-4810-8364-2170EDA334C1}" destId="{CF1F01C7-8C86-4A45-995C-E7BCEBD1B68F}" srcOrd="1" destOrd="0" presId="urn:microsoft.com/office/officeart/2008/layout/NameandTitleOrganizationalChart"/>
    <dgm:cxn modelId="{A3551404-6EE0-4476-A441-B0CA03628B4F}" srcId="{ACFE88F8-CB52-4629-B942-733AF77EE76E}" destId="{36A68BE8-AEDD-4208-80F9-069D62694F68}" srcOrd="0" destOrd="0" parTransId="{18794F75-8DE2-438F-B27C-D4E59F5B5231}" sibTransId="{AD51FE9B-0978-4F21-862D-E12202D56B08}"/>
    <dgm:cxn modelId="{D7093E04-A2E5-4A5C-864B-AF620C898E96}" srcId="{30623C76-BD4A-4810-8364-2170EDA334C1}" destId="{F9DF675C-B121-402E-BF0C-21DAF2585EF2}" srcOrd="0" destOrd="0" parTransId="{E902C426-4C59-421E-AB70-874B87ED8B27}" sibTransId="{305667DD-719F-4AF0-A128-A7AD25EDE8C8}"/>
    <dgm:cxn modelId="{C211B405-F9A0-4F8B-BCAE-412B54E14958}" type="presOf" srcId="{82E590B9-A7A4-4FD0-8796-6F9186030F8B}" destId="{ACB196C7-8C77-44EB-8B81-77C062145E94}" srcOrd="1" destOrd="0" presId="urn:microsoft.com/office/officeart/2008/layout/NameandTitleOrganizationalChart"/>
    <dgm:cxn modelId="{15E6ED06-2EB4-4465-AB6A-EA63BEF20207}" type="presOf" srcId="{8B2C1EA1-EAF0-4599-B009-C8AFA3D82194}" destId="{CF9E6416-AAFA-40C8-880E-EE68A51DFB7F}" srcOrd="0" destOrd="0" presId="urn:microsoft.com/office/officeart/2008/layout/NameandTitleOrganizationalChart"/>
    <dgm:cxn modelId="{5AA31607-1E7E-47DD-A13E-E8E349C0B549}" srcId="{2878DCBD-0C07-4310-A6EE-386D1A28D446}" destId="{7117DAAB-2223-4F67-8161-FC47119EF9DB}" srcOrd="3" destOrd="0" parTransId="{1E08B674-2EF5-4491-83F6-98137F60CC61}" sibTransId="{A736FFC2-F8C2-48F9-BB41-FC59993BDDB2}"/>
    <dgm:cxn modelId="{4373BB07-57A3-4BFD-ADB2-1D87AAE4574D}" type="presOf" srcId="{7241B3B6-73C7-4191-98EA-F1535D82C17B}" destId="{4F6AF1CA-6740-49B1-A338-4E7B300E0A13}" srcOrd="0" destOrd="0" presId="urn:microsoft.com/office/officeart/2008/layout/NameandTitleOrganizationalChart"/>
    <dgm:cxn modelId="{C43D7809-B6AC-42CF-BFF9-87044934023F}" type="presOf" srcId="{6EE2B97C-0BCE-4461-A61F-470166B220AE}" destId="{DDA85074-23CF-4BD2-82CD-72382BD8F541}" srcOrd="0" destOrd="0" presId="urn:microsoft.com/office/officeart/2008/layout/NameandTitleOrganizationalChart"/>
    <dgm:cxn modelId="{A5477C0E-798A-4E8B-A70A-1D6168D2E55A}" type="presOf" srcId="{D969F9BC-1A7C-4D0F-A7BD-09BE9C281381}" destId="{CD895508-F0BD-4225-8898-2AA17537944E}" srcOrd="0" destOrd="0" presId="urn:microsoft.com/office/officeart/2008/layout/NameandTitleOrganizationalChart"/>
    <dgm:cxn modelId="{6C72C50E-D7F2-4263-9447-1290495587D3}" type="presOf" srcId="{A5246CEB-7C43-49CE-9677-830A75E5D7B0}" destId="{D95EEB22-18BB-47B8-9FCD-170FB00EA562}" srcOrd="0" destOrd="0" presId="urn:microsoft.com/office/officeart/2008/layout/NameandTitleOrganizationalChart"/>
    <dgm:cxn modelId="{AED5D712-FE9C-4F6B-95B0-6278F0155CE3}" type="presOf" srcId="{A736FFC2-F8C2-48F9-BB41-FC59993BDDB2}" destId="{86DE035B-8FE5-4A9E-94A8-D343D3705881}" srcOrd="0" destOrd="0" presId="urn:microsoft.com/office/officeart/2008/layout/NameandTitleOrganizationalChart"/>
    <dgm:cxn modelId="{C4AC6B17-90D0-4E2D-8698-6AED815F6EDB}" type="presOf" srcId="{7117DAAB-2223-4F67-8161-FC47119EF9DB}" destId="{D318E719-F7B8-4C02-918B-4FD767DC6B64}" srcOrd="1" destOrd="0" presId="urn:microsoft.com/office/officeart/2008/layout/NameandTitleOrganizationalChart"/>
    <dgm:cxn modelId="{2F02E21B-F249-4B86-BFEE-68CA198DB8EA}" type="presOf" srcId="{8B2C1EA1-EAF0-4599-B009-C8AFA3D82194}" destId="{5F84BB9D-2D42-4AD4-854E-9E378B3D5007}" srcOrd="1" destOrd="0" presId="urn:microsoft.com/office/officeart/2008/layout/NameandTitleOrganizationalChart"/>
    <dgm:cxn modelId="{3C029820-15C5-4D51-B5B8-06E416517E24}" type="presOf" srcId="{C93C41C7-4B27-499F-92D6-A5D9FF299464}" destId="{04B682BE-130E-45CF-BF01-AD4E40DD722B}" srcOrd="0" destOrd="0" presId="urn:microsoft.com/office/officeart/2008/layout/NameandTitleOrganizationalChart"/>
    <dgm:cxn modelId="{30691325-480E-4F3C-8F47-A9C60C8A8437}" type="presOf" srcId="{B86D3D91-247D-4AA1-9DC8-AA41BFE4D866}" destId="{7F7E49DF-77DF-47D4-985E-B1D0EBAE0A40}" srcOrd="0" destOrd="0" presId="urn:microsoft.com/office/officeart/2008/layout/NameandTitleOrganizationalChart"/>
    <dgm:cxn modelId="{F0050D27-F3DB-4F9A-BAD7-F970DFF6D16D}" type="presOf" srcId="{A161E3D1-E9C8-479C-854C-0C7666189DF6}" destId="{FBC0C449-DEDC-45C4-82DE-156CE6A4CB49}" srcOrd="0" destOrd="0" presId="urn:microsoft.com/office/officeart/2008/layout/NameandTitleOrganizationalChart"/>
    <dgm:cxn modelId="{3A47592A-55F4-436A-8C23-D0941E01896D}" type="presOf" srcId="{4302E439-18D8-4DF6-BC93-F5EFC14188EC}" destId="{991E40C6-0B21-4484-AD55-6C9C79BA0964}" srcOrd="0" destOrd="0" presId="urn:microsoft.com/office/officeart/2008/layout/NameandTitleOrganizationalChart"/>
    <dgm:cxn modelId="{4CFC012D-ADA3-4BDB-9677-7CC8EAD94DB7}" type="presOf" srcId="{B444ACFA-0171-4702-B0EE-B8B9F4503070}" destId="{73EF387E-0B28-4C33-8D38-B0A8F2E79117}" srcOrd="0" destOrd="0" presId="urn:microsoft.com/office/officeart/2008/layout/NameandTitleOrganizationalChart"/>
    <dgm:cxn modelId="{B9BBED2F-3B96-4DAE-8DF3-B391269B6C83}" srcId="{6EE2B97C-0BCE-4461-A61F-470166B220AE}" destId="{910AF49B-4977-4F03-829A-0752DA79051B}" srcOrd="0" destOrd="0" parTransId="{D2BB308D-045E-4F06-8A24-E20B9A35C918}" sibTransId="{E931F9F5-7DAF-41D9-9D74-08D137FD7305}"/>
    <dgm:cxn modelId="{E87AB430-ED7C-4A07-A82E-D293F05D6F91}" type="presOf" srcId="{969DA6C4-88DA-495F-B7B0-69D94F9393BA}" destId="{ED66ED2D-CF2C-4337-B69A-AA3A88650E28}" srcOrd="0" destOrd="0" presId="urn:microsoft.com/office/officeart/2008/layout/NameandTitleOrganizationalChart"/>
    <dgm:cxn modelId="{3ACD8735-EAED-41B1-B962-86C180257518}" type="presOf" srcId="{F9DF675C-B121-402E-BF0C-21DAF2585EF2}" destId="{D9A11213-86C1-4CEF-9149-FD46CE3A4AF6}" srcOrd="0" destOrd="0" presId="urn:microsoft.com/office/officeart/2008/layout/NameandTitleOrganizationalChart"/>
    <dgm:cxn modelId="{6CF0A935-F837-431E-894E-2115D92DA52B}" srcId="{DD26F34A-A7FE-4EB0-9489-3617E2D83BAF}" destId="{06606F3B-971A-42DA-9C13-F6FE55693A30}" srcOrd="0" destOrd="0" parTransId="{C0AB3D7F-C7D5-416C-85BC-4F30AE8A3CDA}" sibTransId="{49206AFF-752D-4309-9B25-427597EBC224}"/>
    <dgm:cxn modelId="{C974B436-320F-4383-BC09-E7A3A32236F4}" type="presOf" srcId="{0FF950E3-5300-4DCA-88E4-CCFC595679D3}" destId="{E0F93BB9-6FA7-4129-B50D-61993F514D2C}" srcOrd="0" destOrd="0" presId="urn:microsoft.com/office/officeart/2008/layout/NameandTitleOrganizationalChart"/>
    <dgm:cxn modelId="{81F04B39-9581-40A1-A062-5EFC0D9099F5}" type="presOf" srcId="{DD26F34A-A7FE-4EB0-9489-3617E2D83BAF}" destId="{AD53A232-A983-4261-A21C-E936F62C3F4C}" srcOrd="0" destOrd="0" presId="urn:microsoft.com/office/officeart/2008/layout/NameandTitleOrganizationalChart"/>
    <dgm:cxn modelId="{D54C8040-B3F6-4FC3-9171-811C3767303C}" type="presOf" srcId="{36A68BE8-AEDD-4208-80F9-069D62694F68}" destId="{9CE78B18-5EDC-498F-817D-C7FC6B9C23C4}" srcOrd="1" destOrd="0" presId="urn:microsoft.com/office/officeart/2008/layout/NameandTitleOrganizationalChart"/>
    <dgm:cxn modelId="{BFF2495B-66A5-46D3-AF25-C5843F7DD4F2}" type="presOf" srcId="{18794F75-8DE2-438F-B27C-D4E59F5B5231}" destId="{B4011431-98BE-46D5-965E-5409534D1A47}" srcOrd="0" destOrd="0" presId="urn:microsoft.com/office/officeart/2008/layout/NameandTitleOrganizationalChart"/>
    <dgm:cxn modelId="{2F214D5D-9B7B-481A-9193-6D1D17E3579D}" type="presOf" srcId="{6D4049E7-1B15-430C-AE92-77CCB522CBB1}" destId="{4830690A-0B2D-4572-B984-24B31EB77B46}" srcOrd="0" destOrd="0" presId="urn:microsoft.com/office/officeart/2008/layout/NameandTitleOrganizationalChart"/>
    <dgm:cxn modelId="{33AB9A60-73C7-4543-8EA2-05287E8B5ECA}" type="presOf" srcId="{C93C41C7-4B27-499F-92D6-A5D9FF299464}" destId="{5A44259C-739B-4F51-B17E-C3DA6915518E}" srcOrd="1" destOrd="0" presId="urn:microsoft.com/office/officeart/2008/layout/NameandTitleOrganizationalChart"/>
    <dgm:cxn modelId="{300C0B66-57E6-4CE2-B20F-80E9FE7CEE3A}" type="presOf" srcId="{910AF49B-4977-4F03-829A-0752DA79051B}" destId="{FC47DBD1-EC0B-4274-99D5-BF69E2A951C4}" srcOrd="0" destOrd="0" presId="urn:microsoft.com/office/officeart/2008/layout/NameandTitleOrganizationalChart"/>
    <dgm:cxn modelId="{88FA5467-4285-4040-9E95-588089FF5E96}" srcId="{2878DCBD-0C07-4310-A6EE-386D1A28D446}" destId="{C72B19CF-BC8F-4784-989A-B6FADA0CC25D}" srcOrd="2" destOrd="0" parTransId="{6F174DAB-37BD-4543-B7CE-5EBA5F9409BC}" sibTransId="{AA41D7F5-011E-4466-8443-EB5C8BC95535}"/>
    <dgm:cxn modelId="{851EC249-C580-46EB-A2BA-DB3A01599164}" srcId="{A161E3D1-E9C8-479C-854C-0C7666189DF6}" destId="{2878DCBD-0C07-4310-A6EE-386D1A28D446}" srcOrd="0" destOrd="0" parTransId="{30FCCDA1-2021-45C5-AD45-88CBB69554CC}" sibTransId="{4FD6AA65-729E-40EA-8976-A1F921DE6A16}"/>
    <dgm:cxn modelId="{0CA9ED6C-58E6-4148-AC21-5CBAF0E1810A}" type="presOf" srcId="{E8B92834-3B9B-4C72-B29D-CE89033C052E}" destId="{BA2C2E18-2020-402B-A863-20976D537516}" srcOrd="0" destOrd="0" presId="urn:microsoft.com/office/officeart/2008/layout/NameandTitleOrganizationalChart"/>
    <dgm:cxn modelId="{6FED8A6E-623B-4F11-B5A4-15DD0A8CB357}" type="presOf" srcId="{1E08B674-2EF5-4491-83F6-98137F60CC61}" destId="{4BF2597B-4A5A-41BB-AD6B-E7A6C7519E92}" srcOrd="0" destOrd="0" presId="urn:microsoft.com/office/officeart/2008/layout/NameandTitleOrganizationalChart"/>
    <dgm:cxn modelId="{90529F4E-0EF8-4E36-A31A-D29422E03460}" type="presOf" srcId="{C0AB3D7F-C7D5-416C-85BC-4F30AE8A3CDA}" destId="{AFA70AF6-CE05-4CAB-A545-BE605E7BD0AD}" srcOrd="0" destOrd="0" presId="urn:microsoft.com/office/officeart/2008/layout/NameandTitleOrganizationalChart"/>
    <dgm:cxn modelId="{5D3A3C51-0268-49F6-8CF3-E2F55FFE82FF}" srcId="{C93C41C7-4B27-499F-92D6-A5D9FF299464}" destId="{8B2C1EA1-EAF0-4599-B009-C8AFA3D82194}" srcOrd="0" destOrd="0" parTransId="{ECB9B416-A18B-4EA3-906A-7FCE3084F537}" sibTransId="{B8EBA9D5-03CF-44E1-AD1C-3E4FD723726F}"/>
    <dgm:cxn modelId="{3AD59573-07CA-480E-B83E-7F682099DD55}" type="presOf" srcId="{49206AFF-752D-4309-9B25-427597EBC224}" destId="{6B292F36-05EC-499D-ACFD-0FF82B1F2A8F}" srcOrd="0" destOrd="0" presId="urn:microsoft.com/office/officeart/2008/layout/NameandTitleOrganizationalChart"/>
    <dgm:cxn modelId="{CEE03B56-77B7-4A78-B693-DBC8029D7057}" type="presOf" srcId="{A469D1F2-70A7-4CA8-9CB1-9C2BD568EF58}" destId="{A7F70F9B-2804-441C-A3F5-C38AF898893E}" srcOrd="1" destOrd="0" presId="urn:microsoft.com/office/officeart/2008/layout/NameandTitleOrganizationalChart"/>
    <dgm:cxn modelId="{368F8D77-4E53-4EC4-9CEF-0DE79B703B37}" type="presOf" srcId="{E931F9F5-7DAF-41D9-9D74-08D137FD7305}" destId="{0E83D480-489A-4D3A-8B87-85C4339971FF}" srcOrd="0" destOrd="0" presId="urn:microsoft.com/office/officeart/2008/layout/NameandTitleOrganizationalChart"/>
    <dgm:cxn modelId="{4994CC78-1371-4C69-BE1F-2BA5813932D6}" type="presOf" srcId="{ACFE88F8-CB52-4629-B942-733AF77EE76E}" destId="{1C5C9518-877D-4F8D-ABE5-9F91A2E9F7AF}" srcOrd="1" destOrd="0" presId="urn:microsoft.com/office/officeart/2008/layout/NameandTitleOrganizationalChart"/>
    <dgm:cxn modelId="{875CD078-16DD-4AA9-AECE-43EF46D00349}" type="presOf" srcId="{C72B19CF-BC8F-4784-989A-B6FADA0CC25D}" destId="{75FCC21A-7116-4D34-A9D6-2A20452C21A1}" srcOrd="0" destOrd="0" presId="urn:microsoft.com/office/officeart/2008/layout/NameandTitleOrganizationalChart"/>
    <dgm:cxn modelId="{F77B8D59-73C9-43CB-8102-D77D074793BC}" type="presOf" srcId="{EE17FC0D-EC65-467A-9455-747C3A0AA4AE}" destId="{5E548290-B234-4737-BB97-2B43B1CE7F8D}" srcOrd="0" destOrd="0" presId="urn:microsoft.com/office/officeart/2008/layout/NameandTitleOrganizationalChart"/>
    <dgm:cxn modelId="{2ED9187D-5ED0-4DB4-90FE-B28557B275EE}" type="presOf" srcId="{B235C1D1-CAEF-4DF4-A6B0-13F9E5916741}" destId="{D5BFD014-9610-40AF-938A-4CFF548F9A1E}" srcOrd="0" destOrd="0" presId="urn:microsoft.com/office/officeart/2008/layout/NameandTitleOrganizationalChart"/>
    <dgm:cxn modelId="{E87E337D-A85C-4D93-BBFB-5DBBEEC0BC3E}" srcId="{ACFE88F8-CB52-4629-B942-733AF77EE76E}" destId="{82E590B9-A7A4-4FD0-8796-6F9186030F8B}" srcOrd="1" destOrd="0" parTransId="{E8B92834-3B9B-4C72-B29D-CE89033C052E}" sibTransId="{EE17FC0D-EC65-467A-9455-747C3A0AA4AE}"/>
    <dgm:cxn modelId="{1472A582-624D-4905-860A-1BD79541A0AC}" type="presOf" srcId="{A2FE5D13-01AF-4EED-A2E1-7564D08005F8}" destId="{B7260C75-6B2B-466E-92A9-B18625BC11D3}" srcOrd="0" destOrd="0" presId="urn:microsoft.com/office/officeart/2008/layout/NameandTitleOrganizationalChart"/>
    <dgm:cxn modelId="{785A5186-7227-4BD6-952B-292BE5436D42}" type="presOf" srcId="{DD26F34A-A7FE-4EB0-9489-3617E2D83BAF}" destId="{1010EA98-25E7-459E-9446-1419389319F4}" srcOrd="1" destOrd="0" presId="urn:microsoft.com/office/officeart/2008/layout/NameandTitleOrganizationalChart"/>
    <dgm:cxn modelId="{B7F55486-256F-4A6B-87B4-5274FD829F5E}" srcId="{B444ACFA-0171-4702-B0EE-B8B9F4503070}" destId="{DD26F34A-A7FE-4EB0-9489-3617E2D83BAF}" srcOrd="0" destOrd="0" parTransId="{B3F91D59-DA07-4732-A253-4DC887778D5D}" sibTransId="{EC0D31E0-F988-452A-B795-184C66ECB32A}"/>
    <dgm:cxn modelId="{B2340990-E99D-45A7-B0D5-136797B1FF71}" srcId="{2878DCBD-0C07-4310-A6EE-386D1A28D446}" destId="{B444ACFA-0171-4702-B0EE-B8B9F4503070}" srcOrd="5" destOrd="0" parTransId="{1A2007EC-337A-45EF-BDFF-AE55335AA88A}" sibTransId="{0ADD5EB8-6F76-48CE-957E-A53A7EB4F95E}"/>
    <dgm:cxn modelId="{6154C893-A656-4857-80BD-FC57846F4092}" type="presOf" srcId="{305667DD-719F-4AF0-A128-A7AD25EDE8C8}" destId="{9E5807DF-6745-455A-BF99-987E625B4CB8}" srcOrd="0" destOrd="0" presId="urn:microsoft.com/office/officeart/2008/layout/NameandTitleOrganizationalChart"/>
    <dgm:cxn modelId="{4A6ECC93-18B2-4180-A821-B94EFAEDD097}" type="presOf" srcId="{F1F925D0-C869-41EC-9674-8674D454C2B8}" destId="{547F38EE-6AAA-4457-AE1B-FDA6C06C87F0}" srcOrd="0" destOrd="0" presId="urn:microsoft.com/office/officeart/2008/layout/NameandTitleOrganizationalChart"/>
    <dgm:cxn modelId="{F7EBB998-7119-48C3-A06C-910C4E7CBEFB}" type="presOf" srcId="{8644DF39-A785-4B15-AA79-77EFFA8F1879}" destId="{0FD90E0B-0268-40A7-A14E-8F106DEB1637}" srcOrd="0" destOrd="0" presId="urn:microsoft.com/office/officeart/2008/layout/NameandTitleOrganizationalChart"/>
    <dgm:cxn modelId="{8B08919A-7A8B-4494-9A32-FDAEA59A0647}" type="presOf" srcId="{2878DCBD-0C07-4310-A6EE-386D1A28D446}" destId="{B30FA557-87EB-4ADE-932D-D47D90AF52CD}" srcOrd="1" destOrd="0" presId="urn:microsoft.com/office/officeart/2008/layout/NameandTitleOrganizationalChart"/>
    <dgm:cxn modelId="{02EF159B-A824-46CE-8C8D-1AB70F239018}" srcId="{C72B19CF-BC8F-4784-989A-B6FADA0CC25D}" destId="{ACFE88F8-CB52-4629-B942-733AF77EE76E}" srcOrd="0" destOrd="0" parTransId="{7241B3B6-73C7-4191-98EA-F1535D82C17B}" sibTransId="{DC0150FB-63E7-435E-812C-E2D833DF9CE6}"/>
    <dgm:cxn modelId="{11E41A9B-ACD6-468C-89F2-49A3A5392F46}" type="presOf" srcId="{DC0150FB-63E7-435E-812C-E2D833DF9CE6}" destId="{44C4BBD3-C5D1-47D0-8646-FBDB031019BA}" srcOrd="0" destOrd="0" presId="urn:microsoft.com/office/officeart/2008/layout/NameandTitleOrganizationalChart"/>
    <dgm:cxn modelId="{EE02709B-E441-4BDA-B6AA-16B32200667E}" type="presOf" srcId="{4FD6AA65-729E-40EA-8976-A1F921DE6A16}" destId="{0378F5C8-E5FE-4188-B8BF-1A8CB62C1F49}" srcOrd="0" destOrd="0" presId="urn:microsoft.com/office/officeart/2008/layout/NameandTitleOrganizationalChart"/>
    <dgm:cxn modelId="{6530CDA1-E639-49A9-89D9-D73A264B93C3}" type="presOf" srcId="{06606F3B-971A-42DA-9C13-F6FE55693A30}" destId="{F1FA79FB-BFE5-48E9-8429-F296006F35B0}" srcOrd="1" destOrd="0" presId="urn:microsoft.com/office/officeart/2008/layout/NameandTitleOrganizationalChart"/>
    <dgm:cxn modelId="{501323A2-DBA6-44BE-B479-1CDE3EA8B310}" type="presOf" srcId="{3C6EFAB8-68D4-44C8-84F0-CA27FC1D90EB}" destId="{2AFA7A2C-E2E9-4823-B824-D0955D53137C}" srcOrd="0" destOrd="0" presId="urn:microsoft.com/office/officeart/2008/layout/NameandTitleOrganizationalChart"/>
    <dgm:cxn modelId="{35B7BAA4-779D-4062-959B-AA28E279F43E}" type="presOf" srcId="{ECB9B416-A18B-4EA3-906A-7FCE3084F537}" destId="{70CF8750-BE01-42F5-A1BA-CA43D6CAFC32}" srcOrd="0" destOrd="0" presId="urn:microsoft.com/office/officeart/2008/layout/NameandTitleOrganizationalChart"/>
    <dgm:cxn modelId="{AC3C07A5-D691-4485-A5CF-07E27F424A0D}" type="presOf" srcId="{B8EBA9D5-03CF-44E1-AD1C-3E4FD723726F}" destId="{E4B6B24B-E71A-4ABA-9EB3-A3E3EB4A0DCB}" srcOrd="0" destOrd="0" presId="urn:microsoft.com/office/officeart/2008/layout/NameandTitleOrganizationalChart"/>
    <dgm:cxn modelId="{761611A5-BE24-448D-889F-212CC1B0BB4B}" srcId="{2878DCBD-0C07-4310-A6EE-386D1A28D446}" destId="{C93C41C7-4B27-499F-92D6-A5D9FF299464}" srcOrd="4" destOrd="0" parTransId="{4302E439-18D8-4DF6-BC93-F5EFC14188EC}" sibTransId="{6D4049E7-1B15-430C-AE92-77CCB522CBB1}"/>
    <dgm:cxn modelId="{B6AD69A6-BCC8-4B09-9E02-CA924F4154B2}" type="presOf" srcId="{9758C8F3-0ECF-46AC-929E-C3C576A72DF7}" destId="{EC41E1E5-4349-466D-9A20-C72AB108BEF4}" srcOrd="0" destOrd="0" presId="urn:microsoft.com/office/officeart/2008/layout/NameandTitleOrganizationalChart"/>
    <dgm:cxn modelId="{50DBBDA9-B196-4069-AC15-71CDD0DE702A}" type="presOf" srcId="{B3F91D59-DA07-4732-A253-4DC887778D5D}" destId="{B4FBC4EA-9576-4B27-8A19-6D9A9F5898C5}" srcOrd="0" destOrd="0" presId="urn:microsoft.com/office/officeart/2008/layout/NameandTitleOrganizationalChart"/>
    <dgm:cxn modelId="{70D1D5AA-6BD8-4648-919B-B9D39ED92633}" type="presOf" srcId="{B444ACFA-0171-4702-B0EE-B8B9F4503070}" destId="{2FAA570D-EFC4-4221-8E62-875AC61ABE5E}" srcOrd="1" destOrd="0" presId="urn:microsoft.com/office/officeart/2008/layout/NameandTitleOrganizationalChart"/>
    <dgm:cxn modelId="{B592C9AC-8C2F-48F0-840F-1EB5DB436340}" type="presOf" srcId="{AA41D7F5-011E-4466-8443-EB5C8BC95535}" destId="{48ED80B0-BF5F-42B4-A82A-52D0AB6C86F7}" srcOrd="0" destOrd="0" presId="urn:microsoft.com/office/officeart/2008/layout/NameandTitleOrganizationalChart"/>
    <dgm:cxn modelId="{62913BAD-12BE-48A9-AFB4-6866B172E569}" type="presOf" srcId="{AD51FE9B-0978-4F21-862D-E12202D56B08}" destId="{48F564D6-0618-4CBE-9FB8-94B2FCB10B9A}" srcOrd="0" destOrd="0" presId="urn:microsoft.com/office/officeart/2008/layout/NameandTitleOrganizationalChart"/>
    <dgm:cxn modelId="{E5211DB3-2C3B-470F-9DAF-56433D90B364}" type="presOf" srcId="{C72B19CF-BC8F-4784-989A-B6FADA0CC25D}" destId="{67B900E3-F956-476D-A8A5-4953ED0397E9}" srcOrd="1" destOrd="0" presId="urn:microsoft.com/office/officeart/2008/layout/NameandTitleOrganizationalChart"/>
    <dgm:cxn modelId="{03453BB4-BEDA-4003-B929-A14014EFDF07}" type="presOf" srcId="{36A68BE8-AEDD-4208-80F9-069D62694F68}" destId="{47E82FDE-D6A1-4324-BC15-32ADEDC1E3DC}" srcOrd="0" destOrd="0" presId="urn:microsoft.com/office/officeart/2008/layout/NameandTitleOrganizationalChart"/>
    <dgm:cxn modelId="{53BED6B4-8A7A-442E-AEB1-B5EB8330D995}" type="presOf" srcId="{8644DF39-A785-4B15-AA79-77EFFA8F1879}" destId="{4A5A7C46-BAE9-400A-8517-74232BF4F6F5}" srcOrd="1" destOrd="0" presId="urn:microsoft.com/office/officeart/2008/layout/NameandTitleOrganizationalChart"/>
    <dgm:cxn modelId="{61E5F5BE-A111-4388-8A38-3DA7BE1AC5F8}" type="presOf" srcId="{7117DAAB-2223-4F67-8161-FC47119EF9DB}" destId="{B3CE91E6-5880-45A6-88DE-D2416DF27A80}" srcOrd="0" destOrd="0" presId="urn:microsoft.com/office/officeart/2008/layout/NameandTitleOrganizationalChart"/>
    <dgm:cxn modelId="{51DE01C3-677C-46F9-922A-D059C55CD9B3}" type="presOf" srcId="{2EF0032B-873A-4F89-AE7E-1A8F843BEF44}" destId="{BDAF3DB4-CC8D-4B09-ACA7-1C822311347F}" srcOrd="0" destOrd="0" presId="urn:microsoft.com/office/officeart/2008/layout/NameandTitleOrganizationalChart"/>
    <dgm:cxn modelId="{F775E6C3-B4A4-4E1E-86F9-5FFD5FC63564}" type="presOf" srcId="{F9DF675C-B121-402E-BF0C-21DAF2585EF2}" destId="{DC58ED8A-B14B-4623-A5E3-CF71FCB7A0A7}" srcOrd="1" destOrd="0" presId="urn:microsoft.com/office/officeart/2008/layout/NameandTitleOrganizationalChart"/>
    <dgm:cxn modelId="{F82A6EC4-AF6D-4E10-B7A0-E487CE6F84E7}" type="presOf" srcId="{6F174DAB-37BD-4543-B7CE-5EBA5F9409BC}" destId="{ECDA53C0-C067-46B8-A370-1EA64992B4DC}" srcOrd="0" destOrd="0" presId="urn:microsoft.com/office/officeart/2008/layout/NameandTitleOrganizationalChart"/>
    <dgm:cxn modelId="{1AE285C4-550C-493F-AFCA-A33633D8F0F9}" type="presOf" srcId="{B99AD5FB-E676-40A2-877E-F84E8B3BE8D3}" destId="{4D72F78E-CD9B-4640-AABA-14C39EE32AD7}" srcOrd="0" destOrd="0" presId="urn:microsoft.com/office/officeart/2008/layout/NameandTitleOrganizationalChart"/>
    <dgm:cxn modelId="{F98359C6-9AA5-472A-9901-9B8D97E7E52E}" type="presOf" srcId="{EC0D31E0-F988-452A-B795-184C66ECB32A}" destId="{5F271753-F58F-4FFC-8481-F9259B6A92A8}" srcOrd="0" destOrd="0" presId="urn:microsoft.com/office/officeart/2008/layout/NameandTitleOrganizationalChart"/>
    <dgm:cxn modelId="{8AC2ADC6-A21B-4527-90B7-6E39FE49B751}" type="presOf" srcId="{5064DF72-7299-4041-8FCC-09D816070775}" destId="{8FB8B18C-2E03-4E84-81D5-CB9CF942050F}" srcOrd="0" destOrd="0" presId="urn:microsoft.com/office/officeart/2008/layout/NameandTitleOrganizationalChart"/>
    <dgm:cxn modelId="{404ACFCE-444E-41A1-8F1A-E4A8247FBC8A}" type="presOf" srcId="{82E590B9-A7A4-4FD0-8796-6F9186030F8B}" destId="{FE887F20-23EE-4449-8502-5B04B8BAD1E2}" srcOrd="0" destOrd="0" presId="urn:microsoft.com/office/officeart/2008/layout/NameandTitleOrganizationalChart"/>
    <dgm:cxn modelId="{A6C82ECF-9B2D-4919-98F0-4D8952B7B076}" type="presOf" srcId="{B6D6C5DA-39A3-4DE7-B246-19B115EA3B35}" destId="{A1D17CB6-326B-4396-BC70-15F18901FD46}" srcOrd="0" destOrd="0" presId="urn:microsoft.com/office/officeart/2008/layout/NameandTitleOrganizationalChart"/>
    <dgm:cxn modelId="{73DA35D0-9934-4017-A7AD-4318F88B2EF4}" type="presOf" srcId="{30623C76-BD4A-4810-8364-2170EDA334C1}" destId="{89E1FC87-A656-4671-B864-DBDC8FE97A1B}" srcOrd="0" destOrd="0" presId="urn:microsoft.com/office/officeart/2008/layout/NameandTitleOrganizationalChart"/>
    <dgm:cxn modelId="{490263D0-793E-44A5-B1BF-454421204F90}" type="presOf" srcId="{3BBB0D37-3CE3-47D9-8DAA-B54FFF7EC5A8}" destId="{2D0CB040-3621-4D7C-86F7-DD42AE88D835}" srcOrd="0" destOrd="0" presId="urn:microsoft.com/office/officeart/2008/layout/NameandTitleOrganizationalChart"/>
    <dgm:cxn modelId="{3E73B3D0-57C1-4208-80C9-753EE72C18F6}" type="presOf" srcId="{ACFE88F8-CB52-4629-B942-733AF77EE76E}" destId="{6A895AA4-1426-419F-8374-288F00D5B841}" srcOrd="0" destOrd="0" presId="urn:microsoft.com/office/officeart/2008/layout/NameandTitleOrganizationalChart"/>
    <dgm:cxn modelId="{E2A530D3-1BB7-491E-A5EA-E504E08828C4}" type="presOf" srcId="{3C6EFAB8-68D4-44C8-84F0-CA27FC1D90EB}" destId="{3CF0F612-536D-46C5-9CC1-834BCB44B85F}" srcOrd="1" destOrd="0" presId="urn:microsoft.com/office/officeart/2008/layout/NameandTitleOrganizationalChart"/>
    <dgm:cxn modelId="{A25F44E1-8670-48D7-91EA-5992C5EC4689}" type="presOf" srcId="{E902C426-4C59-421E-AB70-874B87ED8B27}" destId="{3DBFD295-E1A4-4E06-B2B9-7BC0C73AA8E9}" srcOrd="0" destOrd="0" presId="urn:microsoft.com/office/officeart/2008/layout/NameandTitleOrganizationalChart"/>
    <dgm:cxn modelId="{0A1E8DE3-A59B-4F4C-8213-963636557EC9}" type="presOf" srcId="{D1E3AE0C-A51A-4363-A166-2A559952F786}" destId="{54B10FE2-A122-45B3-976C-5670DC55E288}" srcOrd="0" destOrd="0" presId="urn:microsoft.com/office/officeart/2008/layout/NameandTitleOrganizationalChart"/>
    <dgm:cxn modelId="{B0D352E4-9436-4CDE-981A-0EB57179C166}" type="presOf" srcId="{0ADD5EB8-6F76-48CE-957E-A53A7EB4F95E}" destId="{C7B470AC-1A08-408B-AEBA-256C967F9C6B}" srcOrd="0" destOrd="0" presId="urn:microsoft.com/office/officeart/2008/layout/NameandTitleOrganizationalChart"/>
    <dgm:cxn modelId="{B30AB1E5-3437-45EF-92FF-9230940EA935}" srcId="{2878DCBD-0C07-4310-A6EE-386D1A28D446}" destId="{3BBB0D37-3CE3-47D9-8DAA-B54FFF7EC5A8}" srcOrd="1" destOrd="0" parTransId="{B235C1D1-CAEF-4DF4-A6B0-13F9E5916741}" sibTransId="{3C527196-D457-4F12-8A7C-6E800DE97C1D}"/>
    <dgm:cxn modelId="{E88D15E9-7ED1-4225-8D48-9719FD0597FF}" srcId="{2878DCBD-0C07-4310-A6EE-386D1A28D446}" destId="{8644DF39-A785-4B15-AA79-77EFFA8F1879}" srcOrd="0" destOrd="0" parTransId="{A5246CEB-7C43-49CE-9677-830A75E5D7B0}" sibTransId="{B86D3D91-247D-4AA1-9DC8-AA41BFE4D866}"/>
    <dgm:cxn modelId="{A1CF32E9-044D-4BB0-92A5-B0F45F8C39C8}" srcId="{8B2C1EA1-EAF0-4599-B009-C8AFA3D82194}" destId="{3C6EFAB8-68D4-44C8-84F0-CA27FC1D90EB}" srcOrd="0" destOrd="0" parTransId="{0FF950E3-5300-4DCA-88E4-CCFC595679D3}" sibTransId="{9758C8F3-0ECF-46AC-929E-C3C576A72DF7}"/>
    <dgm:cxn modelId="{4A1AEFEB-F558-4B58-A7B6-F4BCC8F0A3B8}" type="presOf" srcId="{06606F3B-971A-42DA-9C13-F6FE55693A30}" destId="{B7951D19-4F8A-40AE-B5A1-00123FF47DE6}" srcOrd="0" destOrd="0" presId="urn:microsoft.com/office/officeart/2008/layout/NameandTitleOrganizationalChart"/>
    <dgm:cxn modelId="{CB8579F2-3D91-454F-B932-D98154B73918}" type="presOf" srcId="{910AF49B-4977-4F03-829A-0752DA79051B}" destId="{6913C0C8-40CF-494E-A2D1-54179EE40E31}" srcOrd="1" destOrd="0" presId="urn:microsoft.com/office/officeart/2008/layout/NameandTitleOrganizationalChart"/>
    <dgm:cxn modelId="{6815FCF3-E0C1-438E-AA3A-E4A7AF133BFA}" type="presOf" srcId="{3BBB0D37-3CE3-47D9-8DAA-B54FFF7EC5A8}" destId="{25843EB9-1A11-40CD-A876-987747905ACB}" srcOrd="1" destOrd="0" presId="urn:microsoft.com/office/officeart/2008/layout/NameandTitleOrganizationalChart"/>
    <dgm:cxn modelId="{3F5F60F6-03AF-4E72-BF8B-B9869B29C8F8}" srcId="{A469D1F2-70A7-4CA8-9CB1-9C2BD568EF58}" destId="{D1E3AE0C-A51A-4363-A166-2A559952F786}" srcOrd="0" destOrd="0" parTransId="{A2FE5D13-01AF-4EED-A2E1-7564D08005F8}" sibTransId="{5064DF72-7299-4041-8FCC-09D816070775}"/>
    <dgm:cxn modelId="{CC21EDF9-1DB4-49D5-ACC5-CE15CF5EBC70}" type="presOf" srcId="{3C527196-D457-4F12-8A7C-6E800DE97C1D}" destId="{A12F6B48-C693-4CE6-909C-6B02B3911CEA}" srcOrd="0" destOrd="0" presId="urn:microsoft.com/office/officeart/2008/layout/NameandTitleOrganizationalChart"/>
    <dgm:cxn modelId="{3DABE1FA-C4EA-43FA-8757-60DD0159ACF2}" type="presOf" srcId="{1A2007EC-337A-45EF-BDFF-AE55335AA88A}" destId="{3321A2E2-30EE-448A-AA44-B7C2D2E8B6EE}" srcOrd="0" destOrd="0" presId="urn:microsoft.com/office/officeart/2008/layout/NameandTitleOrganizationalChart"/>
    <dgm:cxn modelId="{C49DF3FA-D53D-4B6F-B7AF-2460E645C641}" type="presOf" srcId="{2878DCBD-0C07-4310-A6EE-386D1A28D446}" destId="{DAA96DE3-7ABF-44AA-B94F-411537B1C418}" srcOrd="0" destOrd="0" presId="urn:microsoft.com/office/officeart/2008/layout/NameandTitleOrganizationalChart"/>
    <dgm:cxn modelId="{370653FB-13B3-41BB-BB4B-A0D44B018350}" srcId="{2878DCBD-0C07-4310-A6EE-386D1A28D446}" destId="{A469D1F2-70A7-4CA8-9CB1-9C2BD568EF58}" srcOrd="6" destOrd="0" parTransId="{D969F9BC-1A7C-4D0F-A7BD-09BE9C281381}" sibTransId="{2EF0032B-873A-4F89-AE7E-1A8F843BEF44}"/>
    <dgm:cxn modelId="{FDC4A7FB-0A64-4020-9638-7D97BD055C33}" srcId="{2878DCBD-0C07-4310-A6EE-386D1A28D446}" destId="{30623C76-BD4A-4810-8364-2170EDA334C1}" srcOrd="7" destOrd="0" parTransId="{F1F925D0-C869-41EC-9674-8674D454C2B8}" sibTransId="{B99AD5FB-E676-40A2-877E-F84E8B3BE8D3}"/>
    <dgm:cxn modelId="{CEF524FC-A08B-457F-9FEA-648FD76FE9C3}" type="presOf" srcId="{A469D1F2-70A7-4CA8-9CB1-9C2BD568EF58}" destId="{B1702D23-6E12-4966-A296-B1D5DC18BF7E}" srcOrd="0" destOrd="0" presId="urn:microsoft.com/office/officeart/2008/layout/NameandTitleOrganizationalChart"/>
    <dgm:cxn modelId="{3BA6CBFD-20E0-4FF2-9544-AD6EBD4E9A15}" type="presOf" srcId="{D2BB308D-045E-4F06-8A24-E20B9A35C918}" destId="{39A2FE76-D79A-4C43-9928-57E1EA7DD396}" srcOrd="0" destOrd="0" presId="urn:microsoft.com/office/officeart/2008/layout/NameandTitleOrganizationalChart"/>
    <dgm:cxn modelId="{A3D717FF-C9C6-4873-AC88-A2931685FA82}" srcId="{7117DAAB-2223-4F67-8161-FC47119EF9DB}" destId="{6EE2B97C-0BCE-4461-A61F-470166B220AE}" srcOrd="0" destOrd="0" parTransId="{B6D6C5DA-39A3-4DE7-B246-19B115EA3B35}" sibTransId="{969DA6C4-88DA-495F-B7B0-69D94F9393BA}"/>
    <dgm:cxn modelId="{8A0C3013-0F61-489F-A6AC-2A3FD228DAE8}" type="presParOf" srcId="{FBC0C449-DEDC-45C4-82DE-156CE6A4CB49}" destId="{619D64AE-4DC5-4CE0-AF60-5143C0893725}" srcOrd="0" destOrd="0" presId="urn:microsoft.com/office/officeart/2008/layout/NameandTitleOrganizationalChart"/>
    <dgm:cxn modelId="{7B6FB52C-72A4-412E-9C9E-DCD12A8FFE3B}" type="presParOf" srcId="{619D64AE-4DC5-4CE0-AF60-5143C0893725}" destId="{B44CB1F5-35F7-4EF9-8DC7-EDD98F05C392}" srcOrd="0" destOrd="0" presId="urn:microsoft.com/office/officeart/2008/layout/NameandTitleOrganizationalChart"/>
    <dgm:cxn modelId="{DE87D753-77B0-4F82-88A0-3F7A49A5BB06}" type="presParOf" srcId="{B44CB1F5-35F7-4EF9-8DC7-EDD98F05C392}" destId="{DAA96DE3-7ABF-44AA-B94F-411537B1C418}" srcOrd="0" destOrd="0" presId="urn:microsoft.com/office/officeart/2008/layout/NameandTitleOrganizationalChart"/>
    <dgm:cxn modelId="{8720BF6F-3A0C-49C5-86DB-0152FD7D39A1}" type="presParOf" srcId="{B44CB1F5-35F7-4EF9-8DC7-EDD98F05C392}" destId="{0378F5C8-E5FE-4188-B8BF-1A8CB62C1F49}" srcOrd="1" destOrd="0" presId="urn:microsoft.com/office/officeart/2008/layout/NameandTitleOrganizationalChart"/>
    <dgm:cxn modelId="{16EB4ECE-FA68-45FF-9AB6-1D054021BB8E}" type="presParOf" srcId="{B44CB1F5-35F7-4EF9-8DC7-EDD98F05C392}" destId="{B30FA557-87EB-4ADE-932D-D47D90AF52CD}" srcOrd="2" destOrd="0" presId="urn:microsoft.com/office/officeart/2008/layout/NameandTitleOrganizationalChart"/>
    <dgm:cxn modelId="{2B3B7AFF-CFEB-470E-9A8C-C1061898D28D}" type="presParOf" srcId="{619D64AE-4DC5-4CE0-AF60-5143C0893725}" destId="{7B5FCC39-C89A-4E42-AC25-F0D53491B75B}" srcOrd="1" destOrd="0" presId="urn:microsoft.com/office/officeart/2008/layout/NameandTitleOrganizationalChart"/>
    <dgm:cxn modelId="{1C6756FD-6E5C-4A30-AA42-FA50B430108A}" type="presParOf" srcId="{7B5FCC39-C89A-4E42-AC25-F0D53491B75B}" destId="{ECDA53C0-C067-46B8-A370-1EA64992B4DC}" srcOrd="0" destOrd="0" presId="urn:microsoft.com/office/officeart/2008/layout/NameandTitleOrganizationalChart"/>
    <dgm:cxn modelId="{D271C5CA-6187-4031-B09B-AA86F9BED58B}" type="presParOf" srcId="{7B5FCC39-C89A-4E42-AC25-F0D53491B75B}" destId="{EE646F53-C9BB-4598-AB4B-5187E986C08A}" srcOrd="1" destOrd="0" presId="urn:microsoft.com/office/officeart/2008/layout/NameandTitleOrganizationalChart"/>
    <dgm:cxn modelId="{01E5C0A5-8416-4BD6-9D07-99B5E8083588}" type="presParOf" srcId="{EE646F53-C9BB-4598-AB4B-5187E986C08A}" destId="{62F271F7-5A4B-44BB-9AFF-D2A0F5C637CC}" srcOrd="0" destOrd="0" presId="urn:microsoft.com/office/officeart/2008/layout/NameandTitleOrganizationalChart"/>
    <dgm:cxn modelId="{C7045D66-0024-4001-AE2B-044BD59F3B18}" type="presParOf" srcId="{62F271F7-5A4B-44BB-9AFF-D2A0F5C637CC}" destId="{75FCC21A-7116-4D34-A9D6-2A20452C21A1}" srcOrd="0" destOrd="0" presId="urn:microsoft.com/office/officeart/2008/layout/NameandTitleOrganizationalChart"/>
    <dgm:cxn modelId="{C35FD7C2-43B2-444B-9389-0AA9D135FD73}" type="presParOf" srcId="{62F271F7-5A4B-44BB-9AFF-D2A0F5C637CC}" destId="{48ED80B0-BF5F-42B4-A82A-52D0AB6C86F7}" srcOrd="1" destOrd="0" presId="urn:microsoft.com/office/officeart/2008/layout/NameandTitleOrganizationalChart"/>
    <dgm:cxn modelId="{7AB08470-C7B7-4656-AE2F-28E0E44AC660}" type="presParOf" srcId="{62F271F7-5A4B-44BB-9AFF-D2A0F5C637CC}" destId="{67B900E3-F956-476D-A8A5-4953ED0397E9}" srcOrd="2" destOrd="0" presId="urn:microsoft.com/office/officeart/2008/layout/NameandTitleOrganizationalChart"/>
    <dgm:cxn modelId="{2DA03863-1F79-4C4C-B17F-6DE92A8E9AB7}" type="presParOf" srcId="{EE646F53-C9BB-4598-AB4B-5187E986C08A}" destId="{7D229F3D-2BC8-4F40-9CD0-74352FE4639D}" srcOrd="1" destOrd="0" presId="urn:microsoft.com/office/officeart/2008/layout/NameandTitleOrganizationalChart"/>
    <dgm:cxn modelId="{2E5C6827-10B1-4A50-A0C7-96BA4E619A10}" type="presParOf" srcId="{7D229F3D-2BC8-4F40-9CD0-74352FE4639D}" destId="{4F6AF1CA-6740-49B1-A338-4E7B300E0A13}" srcOrd="0" destOrd="0" presId="urn:microsoft.com/office/officeart/2008/layout/NameandTitleOrganizationalChart"/>
    <dgm:cxn modelId="{4733C3E6-A00D-4816-B0EB-53953C586ACB}" type="presParOf" srcId="{7D229F3D-2BC8-4F40-9CD0-74352FE4639D}" destId="{EC9CB9AF-0525-469C-803E-9BB5BB12977E}" srcOrd="1" destOrd="0" presId="urn:microsoft.com/office/officeart/2008/layout/NameandTitleOrganizationalChart"/>
    <dgm:cxn modelId="{646E4DBD-657E-4978-A91F-B42C121927E0}" type="presParOf" srcId="{EC9CB9AF-0525-469C-803E-9BB5BB12977E}" destId="{DB9015EB-63B3-4011-931B-66F3A198F845}" srcOrd="0" destOrd="0" presId="urn:microsoft.com/office/officeart/2008/layout/NameandTitleOrganizationalChart"/>
    <dgm:cxn modelId="{F0AA4624-FF91-412B-A55D-08CF6114216C}" type="presParOf" srcId="{DB9015EB-63B3-4011-931B-66F3A198F845}" destId="{6A895AA4-1426-419F-8374-288F00D5B841}" srcOrd="0" destOrd="0" presId="urn:microsoft.com/office/officeart/2008/layout/NameandTitleOrganizationalChart"/>
    <dgm:cxn modelId="{61028542-A0BE-43B6-ACF4-668ED063C00B}" type="presParOf" srcId="{DB9015EB-63B3-4011-931B-66F3A198F845}" destId="{44C4BBD3-C5D1-47D0-8646-FBDB031019BA}" srcOrd="1" destOrd="0" presId="urn:microsoft.com/office/officeart/2008/layout/NameandTitleOrganizationalChart"/>
    <dgm:cxn modelId="{F14CD72E-AC70-4317-B5E2-2ABE8781E915}" type="presParOf" srcId="{DB9015EB-63B3-4011-931B-66F3A198F845}" destId="{1C5C9518-877D-4F8D-ABE5-9F91A2E9F7AF}" srcOrd="2" destOrd="0" presId="urn:microsoft.com/office/officeart/2008/layout/NameandTitleOrganizationalChart"/>
    <dgm:cxn modelId="{A100EBEC-BE98-4EA4-9043-B84A230F349B}" type="presParOf" srcId="{EC9CB9AF-0525-469C-803E-9BB5BB12977E}" destId="{1DB5CC86-0FCA-4B9B-8DB4-CAB23B9EFEDA}" srcOrd="1" destOrd="0" presId="urn:microsoft.com/office/officeart/2008/layout/NameandTitleOrganizationalChart"/>
    <dgm:cxn modelId="{8ACC7598-509A-47C0-9CEA-54270651A70E}" type="presParOf" srcId="{1DB5CC86-0FCA-4B9B-8DB4-CAB23B9EFEDA}" destId="{B4011431-98BE-46D5-965E-5409534D1A47}" srcOrd="0" destOrd="0" presId="urn:microsoft.com/office/officeart/2008/layout/NameandTitleOrganizationalChart"/>
    <dgm:cxn modelId="{E76A9171-37F2-4D66-B422-630673CDC8DF}" type="presParOf" srcId="{1DB5CC86-0FCA-4B9B-8DB4-CAB23B9EFEDA}" destId="{44F1456F-43E8-4A28-9DE3-799E3715CC0C}" srcOrd="1" destOrd="0" presId="urn:microsoft.com/office/officeart/2008/layout/NameandTitleOrganizationalChart"/>
    <dgm:cxn modelId="{56FF1BCD-8C4D-487A-86EC-5B982C1E7518}" type="presParOf" srcId="{44F1456F-43E8-4A28-9DE3-799E3715CC0C}" destId="{D25C47FA-9E7A-47FD-A9F8-89121072DBCF}" srcOrd="0" destOrd="0" presId="urn:microsoft.com/office/officeart/2008/layout/NameandTitleOrganizationalChart"/>
    <dgm:cxn modelId="{0C5D5A60-0049-4A5D-8989-6D8A33A68202}" type="presParOf" srcId="{D25C47FA-9E7A-47FD-A9F8-89121072DBCF}" destId="{47E82FDE-D6A1-4324-BC15-32ADEDC1E3DC}" srcOrd="0" destOrd="0" presId="urn:microsoft.com/office/officeart/2008/layout/NameandTitleOrganizationalChart"/>
    <dgm:cxn modelId="{687C09C1-9F85-4C12-8893-58277E654051}" type="presParOf" srcId="{D25C47FA-9E7A-47FD-A9F8-89121072DBCF}" destId="{48F564D6-0618-4CBE-9FB8-94B2FCB10B9A}" srcOrd="1" destOrd="0" presId="urn:microsoft.com/office/officeart/2008/layout/NameandTitleOrganizationalChart"/>
    <dgm:cxn modelId="{2E690B6A-742B-4912-881B-8991A8B48F53}" type="presParOf" srcId="{D25C47FA-9E7A-47FD-A9F8-89121072DBCF}" destId="{9CE78B18-5EDC-498F-817D-C7FC6B9C23C4}" srcOrd="2" destOrd="0" presId="urn:microsoft.com/office/officeart/2008/layout/NameandTitleOrganizationalChart"/>
    <dgm:cxn modelId="{7EB5F71F-455F-40DE-AA83-7A6CDF4A7622}" type="presParOf" srcId="{44F1456F-43E8-4A28-9DE3-799E3715CC0C}" destId="{7EA0C27F-F5B5-476B-8829-03516CAA81DD}" srcOrd="1" destOrd="0" presId="urn:microsoft.com/office/officeart/2008/layout/NameandTitleOrganizationalChart"/>
    <dgm:cxn modelId="{CD8351AD-871A-45E1-ABD1-B037B6863213}" type="presParOf" srcId="{44F1456F-43E8-4A28-9DE3-799E3715CC0C}" destId="{90DBFD4A-8635-4FB7-8684-1F5A5F8C4DEB}" srcOrd="2" destOrd="0" presId="urn:microsoft.com/office/officeart/2008/layout/NameandTitleOrganizationalChart"/>
    <dgm:cxn modelId="{A43C2308-2952-4D79-807B-5835D356818F}" type="presParOf" srcId="{1DB5CC86-0FCA-4B9B-8DB4-CAB23B9EFEDA}" destId="{BA2C2E18-2020-402B-A863-20976D537516}" srcOrd="2" destOrd="0" presId="urn:microsoft.com/office/officeart/2008/layout/NameandTitleOrganizationalChart"/>
    <dgm:cxn modelId="{DD31A509-2F2A-4B42-9E06-791700A6218D}" type="presParOf" srcId="{1DB5CC86-0FCA-4B9B-8DB4-CAB23B9EFEDA}" destId="{34B88257-6855-425F-A50B-50653EDD6663}" srcOrd="3" destOrd="0" presId="urn:microsoft.com/office/officeart/2008/layout/NameandTitleOrganizationalChart"/>
    <dgm:cxn modelId="{65C8F999-A497-47A9-ADBA-EABADC9859B8}" type="presParOf" srcId="{34B88257-6855-425F-A50B-50653EDD6663}" destId="{8465B6DA-AA9B-4417-9A27-532B59C55FE8}" srcOrd="0" destOrd="0" presId="urn:microsoft.com/office/officeart/2008/layout/NameandTitleOrganizationalChart"/>
    <dgm:cxn modelId="{F51D2ED2-479A-4AB5-839A-0B742C875DA7}" type="presParOf" srcId="{8465B6DA-AA9B-4417-9A27-532B59C55FE8}" destId="{FE887F20-23EE-4449-8502-5B04B8BAD1E2}" srcOrd="0" destOrd="0" presId="urn:microsoft.com/office/officeart/2008/layout/NameandTitleOrganizationalChart"/>
    <dgm:cxn modelId="{35D89B08-967B-48A8-9406-693DB7008945}" type="presParOf" srcId="{8465B6DA-AA9B-4417-9A27-532B59C55FE8}" destId="{5E548290-B234-4737-BB97-2B43B1CE7F8D}" srcOrd="1" destOrd="0" presId="urn:microsoft.com/office/officeart/2008/layout/NameandTitleOrganizationalChart"/>
    <dgm:cxn modelId="{6E3943C4-91F7-4207-9FD8-F805D0CACC4C}" type="presParOf" srcId="{8465B6DA-AA9B-4417-9A27-532B59C55FE8}" destId="{ACB196C7-8C77-44EB-8B81-77C062145E94}" srcOrd="2" destOrd="0" presId="urn:microsoft.com/office/officeart/2008/layout/NameandTitleOrganizationalChart"/>
    <dgm:cxn modelId="{17175660-AE75-4F81-8B1A-C6C42AC6462B}" type="presParOf" srcId="{34B88257-6855-425F-A50B-50653EDD6663}" destId="{4D55810E-5070-4456-A4B1-3E83A0BFDDE9}" srcOrd="1" destOrd="0" presId="urn:microsoft.com/office/officeart/2008/layout/NameandTitleOrganizationalChart"/>
    <dgm:cxn modelId="{FEF92945-822B-421D-BBA3-3ABE37B9E146}" type="presParOf" srcId="{34B88257-6855-425F-A50B-50653EDD6663}" destId="{BF9F7320-DA8F-466F-8F61-28E00F115865}" srcOrd="2" destOrd="0" presId="urn:microsoft.com/office/officeart/2008/layout/NameandTitleOrganizationalChart"/>
    <dgm:cxn modelId="{9C665034-358A-4C14-884D-C598D9CC49F1}" type="presParOf" srcId="{EC9CB9AF-0525-469C-803E-9BB5BB12977E}" destId="{7884936B-F239-435C-9BA6-A12743A7FB48}" srcOrd="2" destOrd="0" presId="urn:microsoft.com/office/officeart/2008/layout/NameandTitleOrganizationalChart"/>
    <dgm:cxn modelId="{0B6558EC-6E5B-4EB1-A1BF-3C2023E13D02}" type="presParOf" srcId="{EE646F53-C9BB-4598-AB4B-5187E986C08A}" destId="{606E2EE5-E094-4B0C-9733-AA6FF7EEF73B}" srcOrd="2" destOrd="0" presId="urn:microsoft.com/office/officeart/2008/layout/NameandTitleOrganizationalChart"/>
    <dgm:cxn modelId="{CF156FFA-E4C2-4D39-A6C7-F355B49B48D3}" type="presParOf" srcId="{7B5FCC39-C89A-4E42-AC25-F0D53491B75B}" destId="{4BF2597B-4A5A-41BB-AD6B-E7A6C7519E92}" srcOrd="2" destOrd="0" presId="urn:microsoft.com/office/officeart/2008/layout/NameandTitleOrganizationalChart"/>
    <dgm:cxn modelId="{BC1011A2-9467-484F-A99C-C11DC61FA5F4}" type="presParOf" srcId="{7B5FCC39-C89A-4E42-AC25-F0D53491B75B}" destId="{B6215216-FE77-4C2A-8581-CA8F20E5796C}" srcOrd="3" destOrd="0" presId="urn:microsoft.com/office/officeart/2008/layout/NameandTitleOrganizationalChart"/>
    <dgm:cxn modelId="{5D052070-35D3-4C98-87C0-3A4FE86ED285}" type="presParOf" srcId="{B6215216-FE77-4C2A-8581-CA8F20E5796C}" destId="{EFC1CD27-08C0-4F52-9678-4029AF9D6A38}" srcOrd="0" destOrd="0" presId="urn:microsoft.com/office/officeart/2008/layout/NameandTitleOrganizationalChart"/>
    <dgm:cxn modelId="{21EE3615-6A30-4EFF-B18C-B787E2435E66}" type="presParOf" srcId="{EFC1CD27-08C0-4F52-9678-4029AF9D6A38}" destId="{B3CE91E6-5880-45A6-88DE-D2416DF27A80}" srcOrd="0" destOrd="0" presId="urn:microsoft.com/office/officeart/2008/layout/NameandTitleOrganizationalChart"/>
    <dgm:cxn modelId="{C0BC9B69-E115-4884-912D-82030AB49FF6}" type="presParOf" srcId="{EFC1CD27-08C0-4F52-9678-4029AF9D6A38}" destId="{86DE035B-8FE5-4A9E-94A8-D343D3705881}" srcOrd="1" destOrd="0" presId="urn:microsoft.com/office/officeart/2008/layout/NameandTitleOrganizationalChart"/>
    <dgm:cxn modelId="{7871BF78-20C8-45ED-91A6-7B57CBA52CA2}" type="presParOf" srcId="{EFC1CD27-08C0-4F52-9678-4029AF9D6A38}" destId="{D318E719-F7B8-4C02-918B-4FD767DC6B64}" srcOrd="2" destOrd="0" presId="urn:microsoft.com/office/officeart/2008/layout/NameandTitleOrganizationalChart"/>
    <dgm:cxn modelId="{C5869DDF-2FF1-4AA4-8C67-8138882F2CDD}" type="presParOf" srcId="{B6215216-FE77-4C2A-8581-CA8F20E5796C}" destId="{44E687F9-0F7F-4DA9-BA26-4381B1C331F8}" srcOrd="1" destOrd="0" presId="urn:microsoft.com/office/officeart/2008/layout/NameandTitleOrganizationalChart"/>
    <dgm:cxn modelId="{31A656D1-8087-4EBC-8311-3E0F1E1AEA95}" type="presParOf" srcId="{44E687F9-0F7F-4DA9-BA26-4381B1C331F8}" destId="{A1D17CB6-326B-4396-BC70-15F18901FD46}" srcOrd="0" destOrd="0" presId="urn:microsoft.com/office/officeart/2008/layout/NameandTitleOrganizationalChart"/>
    <dgm:cxn modelId="{877BB356-098E-47EF-8B73-4603AA287AFC}" type="presParOf" srcId="{44E687F9-0F7F-4DA9-BA26-4381B1C331F8}" destId="{B0716089-F939-448D-8E4A-3CFC72371B6A}" srcOrd="1" destOrd="0" presId="urn:microsoft.com/office/officeart/2008/layout/NameandTitleOrganizationalChart"/>
    <dgm:cxn modelId="{828DA814-E515-4343-8856-3534228669EA}" type="presParOf" srcId="{B0716089-F939-448D-8E4A-3CFC72371B6A}" destId="{EB1C78CE-8672-4444-87EC-8469C70F8E43}" srcOrd="0" destOrd="0" presId="urn:microsoft.com/office/officeart/2008/layout/NameandTitleOrganizationalChart"/>
    <dgm:cxn modelId="{DEC78943-4033-4FA0-9ADB-873DEDD37655}" type="presParOf" srcId="{EB1C78CE-8672-4444-87EC-8469C70F8E43}" destId="{DDA85074-23CF-4BD2-82CD-72382BD8F541}" srcOrd="0" destOrd="0" presId="urn:microsoft.com/office/officeart/2008/layout/NameandTitleOrganizationalChart"/>
    <dgm:cxn modelId="{1F3C8925-1B64-4230-B72C-5ADFA91C2553}" type="presParOf" srcId="{EB1C78CE-8672-4444-87EC-8469C70F8E43}" destId="{ED66ED2D-CF2C-4337-B69A-AA3A88650E28}" srcOrd="1" destOrd="0" presId="urn:microsoft.com/office/officeart/2008/layout/NameandTitleOrganizationalChart"/>
    <dgm:cxn modelId="{CB604588-A0F1-4994-9C17-31DA52383600}" type="presParOf" srcId="{EB1C78CE-8672-4444-87EC-8469C70F8E43}" destId="{09D86474-0D96-4286-AECC-D8E581950B54}" srcOrd="2" destOrd="0" presId="urn:microsoft.com/office/officeart/2008/layout/NameandTitleOrganizationalChart"/>
    <dgm:cxn modelId="{45A83D6F-5EAE-49D8-ADEF-F1310B0FD827}" type="presParOf" srcId="{B0716089-F939-448D-8E4A-3CFC72371B6A}" destId="{D469B425-54EF-4CFA-BA01-E4EFE0A2825A}" srcOrd="1" destOrd="0" presId="urn:microsoft.com/office/officeart/2008/layout/NameandTitleOrganizationalChart"/>
    <dgm:cxn modelId="{86600C42-A7D2-45E2-AC53-4178F4187572}" type="presParOf" srcId="{D469B425-54EF-4CFA-BA01-E4EFE0A2825A}" destId="{39A2FE76-D79A-4C43-9928-57E1EA7DD396}" srcOrd="0" destOrd="0" presId="urn:microsoft.com/office/officeart/2008/layout/NameandTitleOrganizationalChart"/>
    <dgm:cxn modelId="{3D955BCC-3D1F-4154-9944-C3F78E20AA90}" type="presParOf" srcId="{D469B425-54EF-4CFA-BA01-E4EFE0A2825A}" destId="{51F958E2-CE62-4DD9-A629-369781F16331}" srcOrd="1" destOrd="0" presId="urn:microsoft.com/office/officeart/2008/layout/NameandTitleOrganizationalChart"/>
    <dgm:cxn modelId="{49EBF1EC-D64D-4B43-9532-C480EA8D6464}" type="presParOf" srcId="{51F958E2-CE62-4DD9-A629-369781F16331}" destId="{986EDD8C-7756-472E-9F9E-B7583C84CD7F}" srcOrd="0" destOrd="0" presId="urn:microsoft.com/office/officeart/2008/layout/NameandTitleOrganizationalChart"/>
    <dgm:cxn modelId="{420DB735-8AB4-4C0F-ACEA-7F37B60FF999}" type="presParOf" srcId="{986EDD8C-7756-472E-9F9E-B7583C84CD7F}" destId="{FC47DBD1-EC0B-4274-99D5-BF69E2A951C4}" srcOrd="0" destOrd="0" presId="urn:microsoft.com/office/officeart/2008/layout/NameandTitleOrganizationalChart"/>
    <dgm:cxn modelId="{10F26D0F-CB50-42D5-B016-AF8121C85B77}" type="presParOf" srcId="{986EDD8C-7756-472E-9F9E-B7583C84CD7F}" destId="{0E83D480-489A-4D3A-8B87-85C4339971FF}" srcOrd="1" destOrd="0" presId="urn:microsoft.com/office/officeart/2008/layout/NameandTitleOrganizationalChart"/>
    <dgm:cxn modelId="{3C5F3F2D-5AF8-4C74-ADB5-A47E3430A799}" type="presParOf" srcId="{986EDD8C-7756-472E-9F9E-B7583C84CD7F}" destId="{6913C0C8-40CF-494E-A2D1-54179EE40E31}" srcOrd="2" destOrd="0" presId="urn:microsoft.com/office/officeart/2008/layout/NameandTitleOrganizationalChart"/>
    <dgm:cxn modelId="{178073AA-2B80-41DA-8480-D7E794FC1C6C}" type="presParOf" srcId="{51F958E2-CE62-4DD9-A629-369781F16331}" destId="{E038AAA0-49A5-4D70-B344-537281CE6BCB}" srcOrd="1" destOrd="0" presId="urn:microsoft.com/office/officeart/2008/layout/NameandTitleOrganizationalChart"/>
    <dgm:cxn modelId="{EBC86DAA-679E-40A5-A74D-84405D7B8F08}" type="presParOf" srcId="{51F958E2-CE62-4DD9-A629-369781F16331}" destId="{380EC2F9-95A3-4A41-B567-41C12B1977A8}" srcOrd="2" destOrd="0" presId="urn:microsoft.com/office/officeart/2008/layout/NameandTitleOrganizationalChart"/>
    <dgm:cxn modelId="{9FC38B24-4327-4C72-90DC-F1B9CBF7DE9E}" type="presParOf" srcId="{B0716089-F939-448D-8E4A-3CFC72371B6A}" destId="{3BDAB901-DF60-4A20-B26B-DA44EB651039}" srcOrd="2" destOrd="0" presId="urn:microsoft.com/office/officeart/2008/layout/NameandTitleOrganizationalChart"/>
    <dgm:cxn modelId="{C16E795F-D044-456C-8011-8EB4E64BC22B}" type="presParOf" srcId="{B6215216-FE77-4C2A-8581-CA8F20E5796C}" destId="{819AE9BA-519C-4DFD-903B-E543709A509E}" srcOrd="2" destOrd="0" presId="urn:microsoft.com/office/officeart/2008/layout/NameandTitleOrganizationalChart"/>
    <dgm:cxn modelId="{8BFD5EC9-5EA1-4610-A74B-83D9C9263795}" type="presParOf" srcId="{7B5FCC39-C89A-4E42-AC25-F0D53491B75B}" destId="{991E40C6-0B21-4484-AD55-6C9C79BA0964}" srcOrd="4" destOrd="0" presId="urn:microsoft.com/office/officeart/2008/layout/NameandTitleOrganizationalChart"/>
    <dgm:cxn modelId="{3F6151EB-2D27-4C55-B9A7-BCBD2EEEB545}" type="presParOf" srcId="{7B5FCC39-C89A-4E42-AC25-F0D53491B75B}" destId="{321BE34D-D3A3-456B-991E-DCA629F3F6CC}" srcOrd="5" destOrd="0" presId="urn:microsoft.com/office/officeart/2008/layout/NameandTitleOrganizationalChart"/>
    <dgm:cxn modelId="{7ED058B0-DD73-4F5B-A786-926165E52D53}" type="presParOf" srcId="{321BE34D-D3A3-456B-991E-DCA629F3F6CC}" destId="{5FB59A37-CB63-478D-A60B-D0B3043253AF}" srcOrd="0" destOrd="0" presId="urn:microsoft.com/office/officeart/2008/layout/NameandTitleOrganizationalChart"/>
    <dgm:cxn modelId="{CC952896-0C9C-492B-8B03-8BE7C200A9EA}" type="presParOf" srcId="{5FB59A37-CB63-478D-A60B-D0B3043253AF}" destId="{04B682BE-130E-45CF-BF01-AD4E40DD722B}" srcOrd="0" destOrd="0" presId="urn:microsoft.com/office/officeart/2008/layout/NameandTitleOrganizationalChart"/>
    <dgm:cxn modelId="{615865B7-7D9A-42E5-B7E5-785967C645AA}" type="presParOf" srcId="{5FB59A37-CB63-478D-A60B-D0B3043253AF}" destId="{4830690A-0B2D-4572-B984-24B31EB77B46}" srcOrd="1" destOrd="0" presId="urn:microsoft.com/office/officeart/2008/layout/NameandTitleOrganizationalChart"/>
    <dgm:cxn modelId="{AA121C19-CA70-4CB6-B4BD-C0BC6007B5D2}" type="presParOf" srcId="{5FB59A37-CB63-478D-A60B-D0B3043253AF}" destId="{5A44259C-739B-4F51-B17E-C3DA6915518E}" srcOrd="2" destOrd="0" presId="urn:microsoft.com/office/officeart/2008/layout/NameandTitleOrganizationalChart"/>
    <dgm:cxn modelId="{E85D37E7-C5A6-49C3-8169-72972D8DC97D}" type="presParOf" srcId="{321BE34D-D3A3-456B-991E-DCA629F3F6CC}" destId="{FBEBD5DF-5B53-4D08-8AD2-2D56AE5CE633}" srcOrd="1" destOrd="0" presId="urn:microsoft.com/office/officeart/2008/layout/NameandTitleOrganizationalChart"/>
    <dgm:cxn modelId="{43529FA1-A6B4-49B5-B223-4829F0E6BC0F}" type="presParOf" srcId="{FBEBD5DF-5B53-4D08-8AD2-2D56AE5CE633}" destId="{70CF8750-BE01-42F5-A1BA-CA43D6CAFC32}" srcOrd="0" destOrd="0" presId="urn:microsoft.com/office/officeart/2008/layout/NameandTitleOrganizationalChart"/>
    <dgm:cxn modelId="{5B35074F-6538-4A6D-BBAB-2D1A1A8CE21E}" type="presParOf" srcId="{FBEBD5DF-5B53-4D08-8AD2-2D56AE5CE633}" destId="{5C84C628-A332-4AB1-B602-3B2F94A9599C}" srcOrd="1" destOrd="0" presId="urn:microsoft.com/office/officeart/2008/layout/NameandTitleOrganizationalChart"/>
    <dgm:cxn modelId="{C9B663F1-F6CB-47D8-A957-633C897ADDCA}" type="presParOf" srcId="{5C84C628-A332-4AB1-B602-3B2F94A9599C}" destId="{596EF872-7F16-4F95-BD90-47CEB3DBE1A1}" srcOrd="0" destOrd="0" presId="urn:microsoft.com/office/officeart/2008/layout/NameandTitleOrganizationalChart"/>
    <dgm:cxn modelId="{B19AFB6C-30A2-460F-8729-6921A4796B64}" type="presParOf" srcId="{596EF872-7F16-4F95-BD90-47CEB3DBE1A1}" destId="{CF9E6416-AAFA-40C8-880E-EE68A51DFB7F}" srcOrd="0" destOrd="0" presId="urn:microsoft.com/office/officeart/2008/layout/NameandTitleOrganizationalChart"/>
    <dgm:cxn modelId="{DBFCB8B6-1283-4B05-9687-3DC1F6A6F708}" type="presParOf" srcId="{596EF872-7F16-4F95-BD90-47CEB3DBE1A1}" destId="{E4B6B24B-E71A-4ABA-9EB3-A3E3EB4A0DCB}" srcOrd="1" destOrd="0" presId="urn:microsoft.com/office/officeart/2008/layout/NameandTitleOrganizationalChart"/>
    <dgm:cxn modelId="{B9160776-C29B-4F66-A3C3-19A8352EA893}" type="presParOf" srcId="{596EF872-7F16-4F95-BD90-47CEB3DBE1A1}" destId="{5F84BB9D-2D42-4AD4-854E-9E378B3D5007}" srcOrd="2" destOrd="0" presId="urn:microsoft.com/office/officeart/2008/layout/NameandTitleOrganizationalChart"/>
    <dgm:cxn modelId="{5DD1E519-8315-48EC-B2A9-147FF3E7EBE5}" type="presParOf" srcId="{5C84C628-A332-4AB1-B602-3B2F94A9599C}" destId="{1F57BCB5-5789-4716-A350-5B5A9B3C159B}" srcOrd="1" destOrd="0" presId="urn:microsoft.com/office/officeart/2008/layout/NameandTitleOrganizationalChart"/>
    <dgm:cxn modelId="{AC4CD84B-8387-4A35-B32C-448BF426DB83}" type="presParOf" srcId="{1F57BCB5-5789-4716-A350-5B5A9B3C159B}" destId="{E0F93BB9-6FA7-4129-B50D-61993F514D2C}" srcOrd="0" destOrd="0" presId="urn:microsoft.com/office/officeart/2008/layout/NameandTitleOrganizationalChart"/>
    <dgm:cxn modelId="{CD029292-F8FA-4FEA-A522-8F66F822C99B}" type="presParOf" srcId="{1F57BCB5-5789-4716-A350-5B5A9B3C159B}" destId="{A556FB50-B0C9-4303-8729-F3AC28005342}" srcOrd="1" destOrd="0" presId="urn:microsoft.com/office/officeart/2008/layout/NameandTitleOrganizationalChart"/>
    <dgm:cxn modelId="{1681E324-7A7B-435A-8621-41F1815F6110}" type="presParOf" srcId="{A556FB50-B0C9-4303-8729-F3AC28005342}" destId="{5BD07D9A-8DB6-4838-A22F-C41EFD1442F8}" srcOrd="0" destOrd="0" presId="urn:microsoft.com/office/officeart/2008/layout/NameandTitleOrganizationalChart"/>
    <dgm:cxn modelId="{D1D0408A-603A-4158-947E-06C3B54C3147}" type="presParOf" srcId="{5BD07D9A-8DB6-4838-A22F-C41EFD1442F8}" destId="{2AFA7A2C-E2E9-4823-B824-D0955D53137C}" srcOrd="0" destOrd="0" presId="urn:microsoft.com/office/officeart/2008/layout/NameandTitleOrganizationalChart"/>
    <dgm:cxn modelId="{EBE4F07C-5EC0-49DC-AAE2-6D03B23F22B6}" type="presParOf" srcId="{5BD07D9A-8DB6-4838-A22F-C41EFD1442F8}" destId="{EC41E1E5-4349-466D-9A20-C72AB108BEF4}" srcOrd="1" destOrd="0" presId="urn:microsoft.com/office/officeart/2008/layout/NameandTitleOrganizationalChart"/>
    <dgm:cxn modelId="{E68EC4BD-C5D5-4D42-BB34-675D3C57FD53}" type="presParOf" srcId="{5BD07D9A-8DB6-4838-A22F-C41EFD1442F8}" destId="{3CF0F612-536D-46C5-9CC1-834BCB44B85F}" srcOrd="2" destOrd="0" presId="urn:microsoft.com/office/officeart/2008/layout/NameandTitleOrganizationalChart"/>
    <dgm:cxn modelId="{CD39D8E1-B64A-4C4A-86A0-621ECF460B3E}" type="presParOf" srcId="{A556FB50-B0C9-4303-8729-F3AC28005342}" destId="{A674CD05-1F8F-4CE6-884A-52805F345BB5}" srcOrd="1" destOrd="0" presId="urn:microsoft.com/office/officeart/2008/layout/NameandTitleOrganizationalChart"/>
    <dgm:cxn modelId="{2E6CD720-4983-45DB-8F54-0419D268291F}" type="presParOf" srcId="{A556FB50-B0C9-4303-8729-F3AC28005342}" destId="{16E8557B-C714-4089-81EA-05C9A42ADD04}" srcOrd="2" destOrd="0" presId="urn:microsoft.com/office/officeart/2008/layout/NameandTitleOrganizationalChart"/>
    <dgm:cxn modelId="{E1CDEEA1-9494-467F-99A2-17BCB6F3FDED}" type="presParOf" srcId="{5C84C628-A332-4AB1-B602-3B2F94A9599C}" destId="{4F9CA461-03F4-40DC-9D95-717A6EF1D4E4}" srcOrd="2" destOrd="0" presId="urn:microsoft.com/office/officeart/2008/layout/NameandTitleOrganizationalChart"/>
    <dgm:cxn modelId="{A1CACCEA-5AAD-45EA-91B5-305E5FE4370D}" type="presParOf" srcId="{321BE34D-D3A3-456B-991E-DCA629F3F6CC}" destId="{6D59FA58-EC09-4E5A-A9A1-808A4F2FD127}" srcOrd="2" destOrd="0" presId="urn:microsoft.com/office/officeart/2008/layout/NameandTitleOrganizationalChart"/>
    <dgm:cxn modelId="{29257103-5602-4501-985A-9969498C9C6F}" type="presParOf" srcId="{7B5FCC39-C89A-4E42-AC25-F0D53491B75B}" destId="{3321A2E2-30EE-448A-AA44-B7C2D2E8B6EE}" srcOrd="6" destOrd="0" presId="urn:microsoft.com/office/officeart/2008/layout/NameandTitleOrganizationalChart"/>
    <dgm:cxn modelId="{6455A5F4-9C20-435D-A550-BA708AB5AC06}" type="presParOf" srcId="{7B5FCC39-C89A-4E42-AC25-F0D53491B75B}" destId="{29862038-EBEC-460A-932B-C214C8312A19}" srcOrd="7" destOrd="0" presId="urn:microsoft.com/office/officeart/2008/layout/NameandTitleOrganizationalChart"/>
    <dgm:cxn modelId="{DE33D931-AEBC-4EA2-BAFB-D5B9D15268B9}" type="presParOf" srcId="{29862038-EBEC-460A-932B-C214C8312A19}" destId="{6ACB5248-3DB0-41C9-A08C-C4DB036DBB64}" srcOrd="0" destOrd="0" presId="urn:microsoft.com/office/officeart/2008/layout/NameandTitleOrganizationalChart"/>
    <dgm:cxn modelId="{7A30D2E3-5C7F-4920-9E40-72766AD36B97}" type="presParOf" srcId="{6ACB5248-3DB0-41C9-A08C-C4DB036DBB64}" destId="{73EF387E-0B28-4C33-8D38-B0A8F2E79117}" srcOrd="0" destOrd="0" presId="urn:microsoft.com/office/officeart/2008/layout/NameandTitleOrganizationalChart"/>
    <dgm:cxn modelId="{A2D889F1-7E0F-4C80-87B5-972B3AD2F36D}" type="presParOf" srcId="{6ACB5248-3DB0-41C9-A08C-C4DB036DBB64}" destId="{C7B470AC-1A08-408B-AEBA-256C967F9C6B}" srcOrd="1" destOrd="0" presId="urn:microsoft.com/office/officeart/2008/layout/NameandTitleOrganizationalChart"/>
    <dgm:cxn modelId="{C0189B2C-BDDC-4821-AC61-9F8D9BBB1A2B}" type="presParOf" srcId="{6ACB5248-3DB0-41C9-A08C-C4DB036DBB64}" destId="{2FAA570D-EFC4-4221-8E62-875AC61ABE5E}" srcOrd="2" destOrd="0" presId="urn:microsoft.com/office/officeart/2008/layout/NameandTitleOrganizationalChart"/>
    <dgm:cxn modelId="{45F39764-9CC0-4C9A-8FCE-99EA000D2C0C}" type="presParOf" srcId="{29862038-EBEC-460A-932B-C214C8312A19}" destId="{85D2EB42-0A9B-4986-BAEE-E6BC7CEFC1C1}" srcOrd="1" destOrd="0" presId="urn:microsoft.com/office/officeart/2008/layout/NameandTitleOrganizationalChart"/>
    <dgm:cxn modelId="{879085D9-77C8-4C51-8B84-5E299FAFA68A}" type="presParOf" srcId="{85D2EB42-0A9B-4986-BAEE-E6BC7CEFC1C1}" destId="{B4FBC4EA-9576-4B27-8A19-6D9A9F5898C5}" srcOrd="0" destOrd="0" presId="urn:microsoft.com/office/officeart/2008/layout/NameandTitleOrganizationalChart"/>
    <dgm:cxn modelId="{D99D1E6C-CCC2-447F-AF66-2A60295C3B6C}" type="presParOf" srcId="{85D2EB42-0A9B-4986-BAEE-E6BC7CEFC1C1}" destId="{DBF54B63-8CCB-4897-9F61-FEDCA5589368}" srcOrd="1" destOrd="0" presId="urn:microsoft.com/office/officeart/2008/layout/NameandTitleOrganizationalChart"/>
    <dgm:cxn modelId="{988BCF37-E582-412F-A79C-2C26DF574E3A}" type="presParOf" srcId="{DBF54B63-8CCB-4897-9F61-FEDCA5589368}" destId="{788BD692-D83D-4D25-B33A-1BE479624CF4}" srcOrd="0" destOrd="0" presId="urn:microsoft.com/office/officeart/2008/layout/NameandTitleOrganizationalChart"/>
    <dgm:cxn modelId="{A99F047D-D352-4B22-82E3-A9ADB0F230AC}" type="presParOf" srcId="{788BD692-D83D-4D25-B33A-1BE479624CF4}" destId="{AD53A232-A983-4261-A21C-E936F62C3F4C}" srcOrd="0" destOrd="0" presId="urn:microsoft.com/office/officeart/2008/layout/NameandTitleOrganizationalChart"/>
    <dgm:cxn modelId="{E3071E50-159E-4DF5-954F-51B639B38420}" type="presParOf" srcId="{788BD692-D83D-4D25-B33A-1BE479624CF4}" destId="{5F271753-F58F-4FFC-8481-F9259B6A92A8}" srcOrd="1" destOrd="0" presId="urn:microsoft.com/office/officeart/2008/layout/NameandTitleOrganizationalChart"/>
    <dgm:cxn modelId="{B4957F85-6FB4-4989-98D4-9E9A3F482F23}" type="presParOf" srcId="{788BD692-D83D-4D25-B33A-1BE479624CF4}" destId="{1010EA98-25E7-459E-9446-1419389319F4}" srcOrd="2" destOrd="0" presId="urn:microsoft.com/office/officeart/2008/layout/NameandTitleOrganizationalChart"/>
    <dgm:cxn modelId="{2C516C3E-4572-4855-929F-34320260A7FF}" type="presParOf" srcId="{DBF54B63-8CCB-4897-9F61-FEDCA5589368}" destId="{64FE2356-3E70-4DC7-8DF1-7F540FFA4455}" srcOrd="1" destOrd="0" presId="urn:microsoft.com/office/officeart/2008/layout/NameandTitleOrganizationalChart"/>
    <dgm:cxn modelId="{F7D05945-6D45-4D40-835A-C8641362E98C}" type="presParOf" srcId="{64FE2356-3E70-4DC7-8DF1-7F540FFA4455}" destId="{AFA70AF6-CE05-4CAB-A545-BE605E7BD0AD}" srcOrd="0" destOrd="0" presId="urn:microsoft.com/office/officeart/2008/layout/NameandTitleOrganizationalChart"/>
    <dgm:cxn modelId="{FA929E3C-5BB7-425C-9382-4B4A2FA5C6F5}" type="presParOf" srcId="{64FE2356-3E70-4DC7-8DF1-7F540FFA4455}" destId="{371DBD41-AC43-4575-9FDF-0033B60AC0C2}" srcOrd="1" destOrd="0" presId="urn:microsoft.com/office/officeart/2008/layout/NameandTitleOrganizationalChart"/>
    <dgm:cxn modelId="{437818FB-FF8A-473B-A36F-7A5204308F2D}" type="presParOf" srcId="{371DBD41-AC43-4575-9FDF-0033B60AC0C2}" destId="{E3646C71-F9CC-4DF0-B115-10A235D993F7}" srcOrd="0" destOrd="0" presId="urn:microsoft.com/office/officeart/2008/layout/NameandTitleOrganizationalChart"/>
    <dgm:cxn modelId="{097B883B-D031-4D10-AE2E-578F766CA712}" type="presParOf" srcId="{E3646C71-F9CC-4DF0-B115-10A235D993F7}" destId="{B7951D19-4F8A-40AE-B5A1-00123FF47DE6}" srcOrd="0" destOrd="0" presId="urn:microsoft.com/office/officeart/2008/layout/NameandTitleOrganizationalChart"/>
    <dgm:cxn modelId="{A9F23216-6E22-4F6D-BA4A-EC53AAD5DB79}" type="presParOf" srcId="{E3646C71-F9CC-4DF0-B115-10A235D993F7}" destId="{6B292F36-05EC-499D-ACFD-0FF82B1F2A8F}" srcOrd="1" destOrd="0" presId="urn:microsoft.com/office/officeart/2008/layout/NameandTitleOrganizationalChart"/>
    <dgm:cxn modelId="{8D125198-04D8-43BD-B985-D3DDA220ACBF}" type="presParOf" srcId="{E3646C71-F9CC-4DF0-B115-10A235D993F7}" destId="{F1FA79FB-BFE5-48E9-8429-F296006F35B0}" srcOrd="2" destOrd="0" presId="urn:microsoft.com/office/officeart/2008/layout/NameandTitleOrganizationalChart"/>
    <dgm:cxn modelId="{7E9E7A50-181E-414B-ADBB-2C89D7149BA2}" type="presParOf" srcId="{371DBD41-AC43-4575-9FDF-0033B60AC0C2}" destId="{EB05C654-8B4B-469E-BD82-C242D386A01D}" srcOrd="1" destOrd="0" presId="urn:microsoft.com/office/officeart/2008/layout/NameandTitleOrganizationalChart"/>
    <dgm:cxn modelId="{0F1763CE-852A-4307-ABAE-9B500A83E2BF}" type="presParOf" srcId="{371DBD41-AC43-4575-9FDF-0033B60AC0C2}" destId="{0DCFBD93-40EC-4D5D-B47C-97FACAAEFCE1}" srcOrd="2" destOrd="0" presId="urn:microsoft.com/office/officeart/2008/layout/NameandTitleOrganizationalChart"/>
    <dgm:cxn modelId="{14E300E0-14CE-4276-A33F-832BB8BF50E7}" type="presParOf" srcId="{DBF54B63-8CCB-4897-9F61-FEDCA5589368}" destId="{52524721-0454-46FD-ABB0-6CDA3BA87909}" srcOrd="2" destOrd="0" presId="urn:microsoft.com/office/officeart/2008/layout/NameandTitleOrganizationalChart"/>
    <dgm:cxn modelId="{9AB3877B-4FB8-4F7A-AD61-F1794BCF756C}" type="presParOf" srcId="{29862038-EBEC-460A-932B-C214C8312A19}" destId="{F11F3C0C-750D-409F-8DB4-BFBB8FDAE76E}" srcOrd="2" destOrd="0" presId="urn:microsoft.com/office/officeart/2008/layout/NameandTitleOrganizationalChart"/>
    <dgm:cxn modelId="{DFE1A0FF-3DE3-47CC-A26A-FACC90C2DE53}" type="presParOf" srcId="{7B5FCC39-C89A-4E42-AC25-F0D53491B75B}" destId="{CD895508-F0BD-4225-8898-2AA17537944E}" srcOrd="8" destOrd="0" presId="urn:microsoft.com/office/officeart/2008/layout/NameandTitleOrganizationalChart"/>
    <dgm:cxn modelId="{B7A41C7F-2A5B-41FF-9DC9-9FF7D63CE139}" type="presParOf" srcId="{7B5FCC39-C89A-4E42-AC25-F0D53491B75B}" destId="{FD9E2A6F-7097-4AD3-BDEA-4EB8BBA19BF4}" srcOrd="9" destOrd="0" presId="urn:microsoft.com/office/officeart/2008/layout/NameandTitleOrganizationalChart"/>
    <dgm:cxn modelId="{05FC777F-8095-406C-AFBB-8EDB79B39FF3}" type="presParOf" srcId="{FD9E2A6F-7097-4AD3-BDEA-4EB8BBA19BF4}" destId="{5676B2E3-D23C-4A30-91B3-517B390CEB43}" srcOrd="0" destOrd="0" presId="urn:microsoft.com/office/officeart/2008/layout/NameandTitleOrganizationalChart"/>
    <dgm:cxn modelId="{09C0CD9E-234D-4A76-924A-693CA2C1D704}" type="presParOf" srcId="{5676B2E3-D23C-4A30-91B3-517B390CEB43}" destId="{B1702D23-6E12-4966-A296-B1D5DC18BF7E}" srcOrd="0" destOrd="0" presId="urn:microsoft.com/office/officeart/2008/layout/NameandTitleOrganizationalChart"/>
    <dgm:cxn modelId="{32942294-6177-4B90-A8A0-69607C3FEA77}" type="presParOf" srcId="{5676B2E3-D23C-4A30-91B3-517B390CEB43}" destId="{BDAF3DB4-CC8D-4B09-ACA7-1C822311347F}" srcOrd="1" destOrd="0" presId="urn:microsoft.com/office/officeart/2008/layout/NameandTitleOrganizationalChart"/>
    <dgm:cxn modelId="{3EEE512C-57F2-4004-BB8B-97BA7150A1F5}" type="presParOf" srcId="{5676B2E3-D23C-4A30-91B3-517B390CEB43}" destId="{A7F70F9B-2804-441C-A3F5-C38AF898893E}" srcOrd="2" destOrd="0" presId="urn:microsoft.com/office/officeart/2008/layout/NameandTitleOrganizationalChart"/>
    <dgm:cxn modelId="{DE8FAD06-40A3-4B70-A74A-239280A191A8}" type="presParOf" srcId="{FD9E2A6F-7097-4AD3-BDEA-4EB8BBA19BF4}" destId="{DDDCEF2C-5FFF-4918-A0F8-EA7CE66EEC6A}" srcOrd="1" destOrd="0" presId="urn:microsoft.com/office/officeart/2008/layout/NameandTitleOrganizationalChart"/>
    <dgm:cxn modelId="{0818C007-0F36-4116-BF1F-D12EF866C662}" type="presParOf" srcId="{DDDCEF2C-5FFF-4918-A0F8-EA7CE66EEC6A}" destId="{B7260C75-6B2B-466E-92A9-B18625BC11D3}" srcOrd="0" destOrd="0" presId="urn:microsoft.com/office/officeart/2008/layout/NameandTitleOrganizationalChart"/>
    <dgm:cxn modelId="{49737DAE-1FCF-4958-9025-ED91831AD952}" type="presParOf" srcId="{DDDCEF2C-5FFF-4918-A0F8-EA7CE66EEC6A}" destId="{29BEDDCD-2DCB-4770-8E7D-F9824AC146E4}" srcOrd="1" destOrd="0" presId="urn:microsoft.com/office/officeart/2008/layout/NameandTitleOrganizationalChart"/>
    <dgm:cxn modelId="{46F17BCB-FD3E-430C-B719-65B555AAFE79}" type="presParOf" srcId="{29BEDDCD-2DCB-4770-8E7D-F9824AC146E4}" destId="{55AD092B-2A47-47A2-AAA0-7F48D48CBC7A}" srcOrd="0" destOrd="0" presId="urn:microsoft.com/office/officeart/2008/layout/NameandTitleOrganizationalChart"/>
    <dgm:cxn modelId="{9762AEF5-BDE0-4340-AE1B-8705B70144F9}" type="presParOf" srcId="{55AD092B-2A47-47A2-AAA0-7F48D48CBC7A}" destId="{54B10FE2-A122-45B3-976C-5670DC55E288}" srcOrd="0" destOrd="0" presId="urn:microsoft.com/office/officeart/2008/layout/NameandTitleOrganizationalChart"/>
    <dgm:cxn modelId="{311D4F1E-99D6-49B6-BBDE-1DDA6577A9B8}" type="presParOf" srcId="{55AD092B-2A47-47A2-AAA0-7F48D48CBC7A}" destId="{8FB8B18C-2E03-4E84-81D5-CB9CF942050F}" srcOrd="1" destOrd="0" presId="urn:microsoft.com/office/officeart/2008/layout/NameandTitleOrganizationalChart"/>
    <dgm:cxn modelId="{E2D58908-4F1A-47B6-86C6-B36D787AAFB6}" type="presParOf" srcId="{55AD092B-2A47-47A2-AAA0-7F48D48CBC7A}" destId="{DB24608E-586A-45E5-8180-C734D7F40B9B}" srcOrd="2" destOrd="0" presId="urn:microsoft.com/office/officeart/2008/layout/NameandTitleOrganizationalChart"/>
    <dgm:cxn modelId="{18CE8E2F-FA8B-4A3B-BA5E-3417874C3BD9}" type="presParOf" srcId="{29BEDDCD-2DCB-4770-8E7D-F9824AC146E4}" destId="{01A562B9-9421-42BB-B376-6C7F4E47A3D0}" srcOrd="1" destOrd="0" presId="urn:microsoft.com/office/officeart/2008/layout/NameandTitleOrganizationalChart"/>
    <dgm:cxn modelId="{44B3FB45-7964-463D-B775-EE1F8D75CE16}" type="presParOf" srcId="{29BEDDCD-2DCB-4770-8E7D-F9824AC146E4}" destId="{FE350D2E-F6F1-4EB0-BECF-5786AD4194A4}" srcOrd="2" destOrd="0" presId="urn:microsoft.com/office/officeart/2008/layout/NameandTitleOrganizationalChart"/>
    <dgm:cxn modelId="{A197518C-66B5-48E6-8D89-406D2328C330}" type="presParOf" srcId="{FD9E2A6F-7097-4AD3-BDEA-4EB8BBA19BF4}" destId="{1DB89C2B-F7F0-4DD0-B5F7-82EBB1C6B692}" srcOrd="2" destOrd="0" presId="urn:microsoft.com/office/officeart/2008/layout/NameandTitleOrganizationalChart"/>
    <dgm:cxn modelId="{C8CF81F8-F453-4AA4-B615-C165B59EB7E8}" type="presParOf" srcId="{7B5FCC39-C89A-4E42-AC25-F0D53491B75B}" destId="{547F38EE-6AAA-4457-AE1B-FDA6C06C87F0}" srcOrd="10" destOrd="0" presId="urn:microsoft.com/office/officeart/2008/layout/NameandTitleOrganizationalChart"/>
    <dgm:cxn modelId="{953D93CE-76B4-4DB1-8E20-0D3481FBD279}" type="presParOf" srcId="{7B5FCC39-C89A-4E42-AC25-F0D53491B75B}" destId="{72064EEA-AC2B-48D8-922E-F013AD22768D}" srcOrd="11" destOrd="0" presId="urn:microsoft.com/office/officeart/2008/layout/NameandTitleOrganizationalChart"/>
    <dgm:cxn modelId="{7C86C668-E9A3-4CE8-872F-557F8A64BB83}" type="presParOf" srcId="{72064EEA-AC2B-48D8-922E-F013AD22768D}" destId="{11A97733-05B2-43DD-BE2D-899176C4A7AE}" srcOrd="0" destOrd="0" presId="urn:microsoft.com/office/officeart/2008/layout/NameandTitleOrganizationalChart"/>
    <dgm:cxn modelId="{94664088-1C8B-4D07-8D0F-D2EB1007CBA9}" type="presParOf" srcId="{11A97733-05B2-43DD-BE2D-899176C4A7AE}" destId="{89E1FC87-A656-4671-B864-DBDC8FE97A1B}" srcOrd="0" destOrd="0" presId="urn:microsoft.com/office/officeart/2008/layout/NameandTitleOrganizationalChart"/>
    <dgm:cxn modelId="{E23BC91D-C223-4EE1-A58D-4A4A44458462}" type="presParOf" srcId="{11A97733-05B2-43DD-BE2D-899176C4A7AE}" destId="{4D72F78E-CD9B-4640-AABA-14C39EE32AD7}" srcOrd="1" destOrd="0" presId="urn:microsoft.com/office/officeart/2008/layout/NameandTitleOrganizationalChart"/>
    <dgm:cxn modelId="{E94BBF93-2C3B-4766-872A-B340D53B39F1}" type="presParOf" srcId="{11A97733-05B2-43DD-BE2D-899176C4A7AE}" destId="{CF1F01C7-8C86-4A45-995C-E7BCEBD1B68F}" srcOrd="2" destOrd="0" presId="urn:microsoft.com/office/officeart/2008/layout/NameandTitleOrganizationalChart"/>
    <dgm:cxn modelId="{2629B622-1C77-46D4-9B3A-C8C11384FC8E}" type="presParOf" srcId="{72064EEA-AC2B-48D8-922E-F013AD22768D}" destId="{47024D78-2EC2-4462-931B-5E57F921DBEF}" srcOrd="1" destOrd="0" presId="urn:microsoft.com/office/officeart/2008/layout/NameandTitleOrganizationalChart"/>
    <dgm:cxn modelId="{6430BF90-98F3-4E7E-B322-BE2C7CEAD31B}" type="presParOf" srcId="{47024D78-2EC2-4462-931B-5E57F921DBEF}" destId="{3DBFD295-E1A4-4E06-B2B9-7BC0C73AA8E9}" srcOrd="0" destOrd="0" presId="urn:microsoft.com/office/officeart/2008/layout/NameandTitleOrganizationalChart"/>
    <dgm:cxn modelId="{7505BDEF-EFEC-4354-A58E-6B615F6FF8E8}" type="presParOf" srcId="{47024D78-2EC2-4462-931B-5E57F921DBEF}" destId="{72FFC28C-6223-433F-85C8-683AA11D4F5F}" srcOrd="1" destOrd="0" presId="urn:microsoft.com/office/officeart/2008/layout/NameandTitleOrganizationalChart"/>
    <dgm:cxn modelId="{7FB350CF-F2F9-4723-8F8D-32DC91A73D27}" type="presParOf" srcId="{72FFC28C-6223-433F-85C8-683AA11D4F5F}" destId="{8CF7FC98-298B-426A-8F94-9767206D58C4}" srcOrd="0" destOrd="0" presId="urn:microsoft.com/office/officeart/2008/layout/NameandTitleOrganizationalChart"/>
    <dgm:cxn modelId="{EA006D34-F65F-4D43-BD24-546316CCB7DB}" type="presParOf" srcId="{8CF7FC98-298B-426A-8F94-9767206D58C4}" destId="{D9A11213-86C1-4CEF-9149-FD46CE3A4AF6}" srcOrd="0" destOrd="0" presId="urn:microsoft.com/office/officeart/2008/layout/NameandTitleOrganizationalChart"/>
    <dgm:cxn modelId="{A3B98DCE-F570-4745-83FA-236E4EA2E498}" type="presParOf" srcId="{8CF7FC98-298B-426A-8F94-9767206D58C4}" destId="{9E5807DF-6745-455A-BF99-987E625B4CB8}" srcOrd="1" destOrd="0" presId="urn:microsoft.com/office/officeart/2008/layout/NameandTitleOrganizationalChart"/>
    <dgm:cxn modelId="{4A32EC0A-2922-4EA5-82E1-81D61C2148EF}" type="presParOf" srcId="{8CF7FC98-298B-426A-8F94-9767206D58C4}" destId="{DC58ED8A-B14B-4623-A5E3-CF71FCB7A0A7}" srcOrd="2" destOrd="0" presId="urn:microsoft.com/office/officeart/2008/layout/NameandTitleOrganizationalChart"/>
    <dgm:cxn modelId="{0B6A7CB8-7139-4E79-BB2D-9629584A32E7}" type="presParOf" srcId="{72FFC28C-6223-433F-85C8-683AA11D4F5F}" destId="{4C30FFE4-6326-4AF1-A090-7E746AA0EA7A}" srcOrd="1" destOrd="0" presId="urn:microsoft.com/office/officeart/2008/layout/NameandTitleOrganizationalChart"/>
    <dgm:cxn modelId="{FBAE6498-6173-43B7-9FC9-6069722AF2C4}" type="presParOf" srcId="{72FFC28C-6223-433F-85C8-683AA11D4F5F}" destId="{A4ACD143-2509-40BD-93CA-5EFC647B6003}" srcOrd="2" destOrd="0" presId="urn:microsoft.com/office/officeart/2008/layout/NameandTitleOrganizationalChart"/>
    <dgm:cxn modelId="{14A75687-F640-4A3F-B98E-06658DD606CB}" type="presParOf" srcId="{72064EEA-AC2B-48D8-922E-F013AD22768D}" destId="{9029949C-051D-463F-ACD8-39DB0A209740}" srcOrd="2" destOrd="0" presId="urn:microsoft.com/office/officeart/2008/layout/NameandTitleOrganizationalChart"/>
    <dgm:cxn modelId="{5A83F39D-999B-4234-9683-AC24FAF5DFF3}" type="presParOf" srcId="{619D64AE-4DC5-4CE0-AF60-5143C0893725}" destId="{496C3793-E57A-477A-8D59-AA89A23D34EB}" srcOrd="2" destOrd="0" presId="urn:microsoft.com/office/officeart/2008/layout/NameandTitleOrganizationalChart"/>
    <dgm:cxn modelId="{18E586D8-1388-48B4-A2D0-61C74544F6B4}" type="presParOf" srcId="{496C3793-E57A-477A-8D59-AA89A23D34EB}" destId="{D95EEB22-18BB-47B8-9FCD-170FB00EA562}" srcOrd="0" destOrd="0" presId="urn:microsoft.com/office/officeart/2008/layout/NameandTitleOrganizationalChart"/>
    <dgm:cxn modelId="{0F120E71-13D5-4977-A74A-4CD4866C6939}" type="presParOf" srcId="{496C3793-E57A-477A-8D59-AA89A23D34EB}" destId="{5B02DFAA-29DA-4947-928D-36E17F07D8F1}" srcOrd="1" destOrd="0" presId="urn:microsoft.com/office/officeart/2008/layout/NameandTitleOrganizationalChart"/>
    <dgm:cxn modelId="{75860D1B-6267-466A-BE1A-3A21BF73729D}" type="presParOf" srcId="{5B02DFAA-29DA-4947-928D-36E17F07D8F1}" destId="{DE19267A-78D5-4B7C-8A0E-2523A2D5A18B}" srcOrd="0" destOrd="0" presId="urn:microsoft.com/office/officeart/2008/layout/NameandTitleOrganizationalChart"/>
    <dgm:cxn modelId="{06353CFE-6F0F-4B52-BCEB-11669712DF1B}" type="presParOf" srcId="{DE19267A-78D5-4B7C-8A0E-2523A2D5A18B}" destId="{0FD90E0B-0268-40A7-A14E-8F106DEB1637}" srcOrd="0" destOrd="0" presId="urn:microsoft.com/office/officeart/2008/layout/NameandTitleOrganizationalChart"/>
    <dgm:cxn modelId="{1AE19321-0FF0-4417-BFF6-A5404EC420D8}" type="presParOf" srcId="{DE19267A-78D5-4B7C-8A0E-2523A2D5A18B}" destId="{7F7E49DF-77DF-47D4-985E-B1D0EBAE0A40}" srcOrd="1" destOrd="0" presId="urn:microsoft.com/office/officeart/2008/layout/NameandTitleOrganizationalChart"/>
    <dgm:cxn modelId="{8B3497D4-5B9C-4570-9F1E-21B82A3C1AA8}" type="presParOf" srcId="{DE19267A-78D5-4B7C-8A0E-2523A2D5A18B}" destId="{4A5A7C46-BAE9-400A-8517-74232BF4F6F5}" srcOrd="2" destOrd="0" presId="urn:microsoft.com/office/officeart/2008/layout/NameandTitleOrganizationalChart"/>
    <dgm:cxn modelId="{D5406133-E564-4779-9B0C-019235FA067E}" type="presParOf" srcId="{5B02DFAA-29DA-4947-928D-36E17F07D8F1}" destId="{ADE4E076-0660-4273-919D-AAF154AF8FA0}" srcOrd="1" destOrd="0" presId="urn:microsoft.com/office/officeart/2008/layout/NameandTitleOrganizationalChart"/>
    <dgm:cxn modelId="{F1AE5F96-5E44-4804-8F23-72BD52DC88EA}" type="presParOf" srcId="{5B02DFAA-29DA-4947-928D-36E17F07D8F1}" destId="{A0820AA3-A214-4DD6-AAFD-2F0FCE014B5C}" srcOrd="2" destOrd="0" presId="urn:microsoft.com/office/officeart/2008/layout/NameandTitleOrganizationalChart"/>
    <dgm:cxn modelId="{D051BA58-CEE9-44FE-85BE-63B8D4B2A522}" type="presParOf" srcId="{496C3793-E57A-477A-8D59-AA89A23D34EB}" destId="{D5BFD014-9610-40AF-938A-4CFF548F9A1E}" srcOrd="2" destOrd="0" presId="urn:microsoft.com/office/officeart/2008/layout/NameandTitleOrganizationalChart"/>
    <dgm:cxn modelId="{DA58302E-F7BE-4B16-9B22-9A9A7932C006}" type="presParOf" srcId="{496C3793-E57A-477A-8D59-AA89A23D34EB}" destId="{1CAAC58F-C629-4CB6-BB17-B7B4F82FC8A6}" srcOrd="3" destOrd="0" presId="urn:microsoft.com/office/officeart/2008/layout/NameandTitleOrganizationalChart"/>
    <dgm:cxn modelId="{6E878E64-48E7-47E6-A65D-C18B1BFA5A85}" type="presParOf" srcId="{1CAAC58F-C629-4CB6-BB17-B7B4F82FC8A6}" destId="{888FE445-DC20-413A-8F26-9F06A935329A}" srcOrd="0" destOrd="0" presId="urn:microsoft.com/office/officeart/2008/layout/NameandTitleOrganizationalChart"/>
    <dgm:cxn modelId="{9F64962F-D61B-4FFA-9F3B-E2606925D1BD}" type="presParOf" srcId="{888FE445-DC20-413A-8F26-9F06A935329A}" destId="{2D0CB040-3621-4D7C-86F7-DD42AE88D835}" srcOrd="0" destOrd="0" presId="urn:microsoft.com/office/officeart/2008/layout/NameandTitleOrganizationalChart"/>
    <dgm:cxn modelId="{5A7F7E77-BDFB-4E33-AC50-30F5C8A1A21A}" type="presParOf" srcId="{888FE445-DC20-413A-8F26-9F06A935329A}" destId="{A12F6B48-C693-4CE6-909C-6B02B3911CEA}" srcOrd="1" destOrd="0" presId="urn:microsoft.com/office/officeart/2008/layout/NameandTitleOrganizationalChart"/>
    <dgm:cxn modelId="{B825D721-20FC-45BC-B2E7-7E7B7280D71A}" type="presParOf" srcId="{888FE445-DC20-413A-8F26-9F06A935329A}" destId="{25843EB9-1A11-40CD-A876-987747905ACB}" srcOrd="2" destOrd="0" presId="urn:microsoft.com/office/officeart/2008/layout/NameandTitleOrganizationalChart"/>
    <dgm:cxn modelId="{734CFED7-E3A9-436E-BFC3-97D6448EC899}" type="presParOf" srcId="{1CAAC58F-C629-4CB6-BB17-B7B4F82FC8A6}" destId="{8FFB2AB9-17E6-446D-8C06-57F3892405C2}" srcOrd="1" destOrd="0" presId="urn:microsoft.com/office/officeart/2008/layout/NameandTitleOrganizationalChart"/>
    <dgm:cxn modelId="{3BFDCD8C-6E9E-4DE5-9A05-442DEE228158}" type="presParOf" srcId="{1CAAC58F-C629-4CB6-BB17-B7B4F82FC8A6}" destId="{A3797D21-73B9-4B67-BD8A-5C1F6C54C591}"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EA642C-C70D-4AA3-BB75-E011A704CA52}"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09A3B910-2E31-4B5F-A081-8784C4A45C14}">
      <dgm:prSet phldrT="[Text]"/>
      <dgm:spPr/>
      <dgm: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Grove Substation </a:t>
          </a:r>
        </a:p>
        <a:p>
          <a:pPr algn="ctr"/>
          <a:r>
            <a:rPr lang="en-US" dirty="0">
              <a:latin typeface="Tahoma" panose="020B0604030504040204" pitchFamily="34" charset="0"/>
              <a:ea typeface="Tahoma" panose="020B0604030504040204" pitchFamily="34" charset="0"/>
              <a:cs typeface="Tahoma" panose="020B0604030504040204" pitchFamily="34" charset="0"/>
            </a:rPr>
            <a:t>circuits </a:t>
          </a:r>
        </a:p>
        <a:p>
          <a:pPr algn="ctr"/>
          <a:r>
            <a:rPr lang="en-US" dirty="0">
              <a:latin typeface="Tahoma" panose="020B0604030504040204" pitchFamily="34" charset="0"/>
              <a:ea typeface="Tahoma" panose="020B0604030504040204" pitchFamily="34" charset="0"/>
              <a:cs typeface="Tahoma" panose="020B0604030504040204" pitchFamily="34" charset="0"/>
            </a:rPr>
            <a:t>e0712</a:t>
          </a:r>
        </a:p>
        <a:p>
          <a:pPr algn="ctr"/>
          <a:r>
            <a:rPr lang="en-US" dirty="0">
              <a:latin typeface="Tahoma" panose="020B0604030504040204" pitchFamily="34" charset="0"/>
              <a:ea typeface="Tahoma" panose="020B0604030504040204" pitchFamily="34" charset="0"/>
              <a:cs typeface="Tahoma" panose="020B0604030504040204" pitchFamily="34" charset="0"/>
            </a:rPr>
            <a:t>e0722 </a:t>
          </a:r>
        </a:p>
        <a:p>
          <a:pPr algn="ctr"/>
          <a:r>
            <a:rPr lang="en-US" dirty="0">
              <a:latin typeface="Tahoma" panose="020B0604030504040204" pitchFamily="34" charset="0"/>
              <a:ea typeface="Tahoma" panose="020B0604030504040204" pitchFamily="34" charset="0"/>
              <a:cs typeface="Tahoma" panose="020B0604030504040204" pitchFamily="34" charset="0"/>
            </a:rPr>
            <a:t> e0732	</a:t>
          </a:r>
        </a:p>
      </dgm:t>
    </dgm:pt>
    <dgm:pt modelId="{858B6679-742C-4F38-B6F8-FC543482E50D}" type="parTrans" cxnId="{AA33FF68-5CEE-43C8-87CE-8428CB8F188A}">
      <dgm:prSet/>
      <dgm:spPr/>
      <dgm:t>
        <a:bodyPr/>
        <a:lstStyle/>
        <a:p>
          <a:endParaRPr lang="en-US"/>
        </a:p>
      </dgm:t>
    </dgm:pt>
    <dgm:pt modelId="{58F2B81A-BAD6-417A-AC6B-767B177E6313}" type="sibTrans" cxnId="{AA33FF68-5CEE-43C8-87CE-8428CB8F188A}">
      <dgm:prSet/>
      <dgm:spPr/>
      <dgm:t>
        <a:bodyPr/>
        <a:lstStyle/>
        <a:p>
          <a:endParaRPr lang="en-US"/>
        </a:p>
      </dgm:t>
    </dgm:pt>
    <dgm:pt modelId="{1FB1E5E8-1F93-4A67-B775-4231EB08A497}">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Willingham Substation</a:t>
          </a:r>
        </a:p>
        <a:p>
          <a:r>
            <a:rPr lang="en-US"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circuits </a:t>
          </a:r>
        </a:p>
        <a:p>
          <a:r>
            <a:rPr lang="en-US" dirty="0">
              <a:latin typeface="Tahoma" panose="020B0604030504040204" pitchFamily="34" charset="0"/>
              <a:ea typeface="Tahoma" panose="020B0604030504040204" pitchFamily="34" charset="0"/>
              <a:cs typeface="Tahoma" panose="020B0604030504040204" pitchFamily="34" charset="0"/>
            </a:rPr>
            <a:t>e0412</a:t>
          </a:r>
        </a:p>
        <a:p>
          <a:r>
            <a:rPr lang="en-US" dirty="0">
              <a:latin typeface="Tahoma" panose="020B0604030504040204" pitchFamily="34" charset="0"/>
              <a:ea typeface="Tahoma" panose="020B0604030504040204" pitchFamily="34" charset="0"/>
              <a:cs typeface="Tahoma" panose="020B0604030504040204" pitchFamily="34" charset="0"/>
            </a:rPr>
            <a:t>e0422</a:t>
          </a:r>
        </a:p>
        <a:p>
          <a:r>
            <a:rPr lang="en-US" dirty="0">
              <a:latin typeface="Tahoma" panose="020B0604030504040204" pitchFamily="34" charset="0"/>
              <a:ea typeface="Tahoma" panose="020B0604030504040204" pitchFamily="34" charset="0"/>
              <a:cs typeface="Tahoma" panose="020B0604030504040204" pitchFamily="34" charset="0"/>
            </a:rPr>
            <a:t>e0432</a:t>
          </a:r>
        </a:p>
        <a:p>
          <a:r>
            <a:rPr lang="en-US" dirty="0">
              <a:latin typeface="Tahoma" panose="020B0604030504040204" pitchFamily="34" charset="0"/>
              <a:ea typeface="Tahoma" panose="020B0604030504040204" pitchFamily="34" charset="0"/>
              <a:cs typeface="Tahoma" panose="020B0604030504040204" pitchFamily="34" charset="0"/>
            </a:rPr>
            <a:t>e0442</a:t>
          </a:r>
        </a:p>
      </dgm:t>
    </dgm:pt>
    <dgm:pt modelId="{413074CD-185A-4473-9160-7068807512DE}" type="parTrans" cxnId="{643EA070-7A29-45C5-BB5A-3A5EB4A9AFE0}">
      <dgm:prSet/>
      <dgm:spPr/>
      <dgm:t>
        <a:bodyPr/>
        <a:lstStyle/>
        <a:p>
          <a:endParaRPr lang="en-US"/>
        </a:p>
      </dgm:t>
    </dgm:pt>
    <dgm:pt modelId="{FC2C9DBD-63C4-47BB-BFE1-01B349E3EEED}" type="sibTrans" cxnId="{643EA070-7A29-45C5-BB5A-3A5EB4A9AFE0}">
      <dgm:prSet/>
      <dgm:spPr/>
      <dgm:t>
        <a:bodyPr/>
        <a:lstStyle/>
        <a:p>
          <a:endParaRPr lang="en-US"/>
        </a:p>
      </dgm:t>
    </dgm:pt>
    <dgm:pt modelId="{D666E517-5B1D-452B-A7D5-2A026D784C87}">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Ben Hill Substation </a:t>
          </a:r>
        </a:p>
        <a:p>
          <a:r>
            <a:rPr lang="en-US" dirty="0">
              <a:latin typeface="Tahoma" panose="020B0604030504040204" pitchFamily="34" charset="0"/>
              <a:ea typeface="Tahoma" panose="020B0604030504040204" pitchFamily="34" charset="0"/>
              <a:cs typeface="Tahoma" panose="020B0604030504040204" pitchFamily="34" charset="0"/>
            </a:rPr>
            <a:t>circuits </a:t>
          </a:r>
        </a:p>
        <a:p>
          <a:r>
            <a:rPr lang="en-US" dirty="0">
              <a:latin typeface="Tahoma" panose="020B0604030504040204" pitchFamily="34" charset="0"/>
              <a:ea typeface="Tahoma" panose="020B0604030504040204" pitchFamily="34" charset="0"/>
              <a:cs typeface="Tahoma" panose="020B0604030504040204" pitchFamily="34" charset="0"/>
            </a:rPr>
            <a:t>e0312 </a:t>
          </a:r>
        </a:p>
        <a:p>
          <a:r>
            <a:rPr lang="en-US" dirty="0">
              <a:latin typeface="Tahoma" panose="020B0604030504040204" pitchFamily="34" charset="0"/>
              <a:ea typeface="Tahoma" panose="020B0604030504040204" pitchFamily="34" charset="0"/>
              <a:cs typeface="Tahoma" panose="020B0604030504040204" pitchFamily="34" charset="0"/>
            </a:rPr>
            <a:t>e0322</a:t>
          </a:r>
        </a:p>
        <a:p>
          <a:r>
            <a:rPr lang="en-US" dirty="0">
              <a:latin typeface="Tahoma" panose="020B0604030504040204" pitchFamily="34" charset="0"/>
              <a:ea typeface="Tahoma" panose="020B0604030504040204" pitchFamily="34" charset="0"/>
              <a:cs typeface="Tahoma" panose="020B0604030504040204" pitchFamily="34" charset="0"/>
            </a:rPr>
            <a:t>e0332</a:t>
          </a:r>
        </a:p>
      </dgm:t>
    </dgm:pt>
    <dgm:pt modelId="{21ED3638-65D4-454C-9896-E259C3DD30FB}" type="parTrans" cxnId="{73629392-5439-46D9-B72A-C55BB8BF26C5}">
      <dgm:prSet/>
      <dgm:spPr/>
      <dgm:t>
        <a:bodyPr/>
        <a:lstStyle/>
        <a:p>
          <a:endParaRPr lang="en-US"/>
        </a:p>
      </dgm:t>
    </dgm:pt>
    <dgm:pt modelId="{390BDC63-7FE5-43EF-9CFB-E3A7E53F8F9F}" type="sibTrans" cxnId="{73629392-5439-46D9-B72A-C55BB8BF26C5}">
      <dgm:prSet/>
      <dgm:spPr/>
      <dgm:t>
        <a:bodyPr/>
        <a:lstStyle/>
        <a:p>
          <a:endParaRPr lang="en-US"/>
        </a:p>
      </dgm:t>
    </dgm:pt>
    <dgm:pt modelId="{9CABD703-9DFD-4436-BA75-3A83728CCF6C}">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Lakemont Substation </a:t>
          </a:r>
        </a:p>
        <a:p>
          <a:r>
            <a:rPr lang="en-US" dirty="0">
              <a:latin typeface="Tahoma" panose="020B0604030504040204" pitchFamily="34" charset="0"/>
              <a:ea typeface="Tahoma" panose="020B0604030504040204" pitchFamily="34" charset="0"/>
              <a:cs typeface="Tahoma" panose="020B0604030504040204" pitchFamily="34" charset="0"/>
            </a:rPr>
            <a:t>circuits</a:t>
          </a:r>
        </a:p>
        <a:p>
          <a:r>
            <a:rPr lang="en-US" dirty="0">
              <a:latin typeface="Tahoma" panose="020B0604030504040204" pitchFamily="34" charset="0"/>
              <a:ea typeface="Tahoma" panose="020B0604030504040204" pitchFamily="34" charset="0"/>
              <a:cs typeface="Tahoma" panose="020B0604030504040204" pitchFamily="34" charset="0"/>
            </a:rPr>
            <a:t>e0512</a:t>
          </a:r>
        </a:p>
        <a:p>
          <a:r>
            <a:rPr lang="en-US" dirty="0">
              <a:latin typeface="Tahoma" panose="020B0604030504040204" pitchFamily="34" charset="0"/>
              <a:ea typeface="Tahoma" panose="020B0604030504040204" pitchFamily="34" charset="0"/>
              <a:cs typeface="Tahoma" panose="020B0604030504040204" pitchFamily="34" charset="0"/>
            </a:rPr>
            <a:t>e0522</a:t>
          </a:r>
        </a:p>
        <a:p>
          <a:r>
            <a:rPr lang="en-US" dirty="0">
              <a:latin typeface="Tahoma" panose="020B0604030504040204" pitchFamily="34" charset="0"/>
              <a:ea typeface="Tahoma" panose="020B0604030504040204" pitchFamily="34" charset="0"/>
              <a:cs typeface="Tahoma" panose="020B0604030504040204" pitchFamily="34" charset="0"/>
            </a:rPr>
            <a:t>e0532</a:t>
          </a:r>
        </a:p>
        <a:p>
          <a:r>
            <a:rPr lang="en-US" dirty="0">
              <a:latin typeface="Tahoma" panose="020B0604030504040204" pitchFamily="34" charset="0"/>
              <a:ea typeface="Tahoma" panose="020B0604030504040204" pitchFamily="34" charset="0"/>
              <a:cs typeface="Tahoma" panose="020B0604030504040204" pitchFamily="34" charset="0"/>
            </a:rPr>
            <a:t> e0542</a:t>
          </a:r>
        </a:p>
      </dgm:t>
    </dgm:pt>
    <dgm:pt modelId="{84FACC04-F873-426A-AEDE-177D5BB8C45D}" type="parTrans" cxnId="{26CD6DA1-3A14-400A-A0B8-81389F45EC6C}">
      <dgm:prSet/>
      <dgm:spPr/>
      <dgm:t>
        <a:bodyPr/>
        <a:lstStyle/>
        <a:p>
          <a:endParaRPr lang="en-US"/>
        </a:p>
      </dgm:t>
    </dgm:pt>
    <dgm:pt modelId="{7B12B7A5-0EE1-467C-828F-24F369DACD04}" type="sibTrans" cxnId="{26CD6DA1-3A14-400A-A0B8-81389F45EC6C}">
      <dgm:prSet/>
      <dgm:spPr/>
      <dgm:t>
        <a:bodyPr/>
        <a:lstStyle/>
        <a:p>
          <a:endParaRPr lang="en-US"/>
        </a:p>
      </dgm:t>
    </dgm:pt>
    <dgm:pt modelId="{C90181EE-C21C-4E86-9891-64FC3E301E28}">
      <dgm:prSet phldrT="[Tex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Oakleigh Substation  </a:t>
          </a:r>
        </a:p>
        <a:p>
          <a:r>
            <a:rPr lang="en-US" dirty="0">
              <a:latin typeface="Tahoma" panose="020B0604030504040204" pitchFamily="34" charset="0"/>
              <a:ea typeface="Tahoma" panose="020B0604030504040204" pitchFamily="34" charset="0"/>
              <a:cs typeface="Tahoma" panose="020B0604030504040204" pitchFamily="34" charset="0"/>
            </a:rPr>
            <a:t>circuits </a:t>
          </a:r>
        </a:p>
        <a:p>
          <a:r>
            <a:rPr lang="en-US" dirty="0">
              <a:latin typeface="Tahoma" panose="020B0604030504040204" pitchFamily="34" charset="0"/>
              <a:ea typeface="Tahoma" panose="020B0604030504040204" pitchFamily="34" charset="0"/>
              <a:cs typeface="Tahoma" panose="020B0604030504040204" pitchFamily="34" charset="0"/>
            </a:rPr>
            <a:t>e0212</a:t>
          </a:r>
        </a:p>
        <a:p>
          <a:r>
            <a:rPr lang="en-US" dirty="0">
              <a:latin typeface="Tahoma" panose="020B0604030504040204" pitchFamily="34" charset="0"/>
              <a:ea typeface="Tahoma" panose="020B0604030504040204" pitchFamily="34" charset="0"/>
              <a:cs typeface="Tahoma" panose="020B0604030504040204" pitchFamily="34" charset="0"/>
            </a:rPr>
            <a:t>e0222</a:t>
          </a:r>
        </a:p>
        <a:p>
          <a:r>
            <a:rPr lang="en-US" dirty="0">
              <a:latin typeface="Tahoma" panose="020B0604030504040204" pitchFamily="34" charset="0"/>
              <a:ea typeface="Tahoma" panose="020B0604030504040204" pitchFamily="34" charset="0"/>
              <a:cs typeface="Tahoma" panose="020B0604030504040204" pitchFamily="34" charset="0"/>
            </a:rPr>
            <a:t>e0232 </a:t>
          </a:r>
        </a:p>
        <a:p>
          <a:r>
            <a:rPr lang="en-US" dirty="0">
              <a:latin typeface="Tahoma" panose="020B0604030504040204" pitchFamily="34" charset="0"/>
              <a:ea typeface="Tahoma" panose="020B0604030504040204" pitchFamily="34" charset="0"/>
              <a:cs typeface="Tahoma" panose="020B0604030504040204" pitchFamily="34" charset="0"/>
            </a:rPr>
            <a:t>e0242</a:t>
          </a:r>
        </a:p>
      </dgm:t>
    </dgm:pt>
    <dgm:pt modelId="{6336CCDD-FAAB-4F46-BA81-F8776EAA342D}" type="parTrans" cxnId="{9C17BFC8-8736-498B-B276-DFD5AD5E8260}">
      <dgm:prSet/>
      <dgm:spPr/>
      <dgm:t>
        <a:bodyPr/>
        <a:lstStyle/>
        <a:p>
          <a:endParaRPr lang="en-US"/>
        </a:p>
      </dgm:t>
    </dgm:pt>
    <dgm:pt modelId="{5FD4BCCE-E726-4007-B925-5065C43E25A0}" type="sibTrans" cxnId="{9C17BFC8-8736-498B-B276-DFD5AD5E8260}">
      <dgm:prSet/>
      <dgm:spPr/>
      <dgm:t>
        <a:bodyPr/>
        <a:lstStyle/>
        <a:p>
          <a:endParaRPr lang="en-US"/>
        </a:p>
      </dgm:t>
    </dgm:pt>
    <dgm:pt modelId="{DA7BB333-2632-4954-A048-E65303C399AB}">
      <dgm:prSet/>
      <dgm:spPr/>
      <dgm:t>
        <a:bodyPr/>
        <a:lstStyle/>
        <a:p>
          <a:r>
            <a:rPr lang="en-US" b="1" dirty="0">
              <a:latin typeface="Tahoma" panose="020B0604030504040204" pitchFamily="34" charset="0"/>
              <a:ea typeface="Tahoma" panose="020B0604030504040204" pitchFamily="34" charset="0"/>
              <a:cs typeface="Tahoma" panose="020B0604030504040204" pitchFamily="34" charset="0"/>
            </a:rPr>
            <a:t>Welcome All Substation</a:t>
          </a:r>
        </a:p>
        <a:p>
          <a:r>
            <a:rPr lang="en-US" b="1"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circuits</a:t>
          </a:r>
        </a:p>
        <a:p>
          <a:r>
            <a:rPr lang="en-US" dirty="0">
              <a:latin typeface="Tahoma" panose="020B0604030504040204" pitchFamily="34" charset="0"/>
              <a:ea typeface="Tahoma" panose="020B0604030504040204" pitchFamily="34" charset="0"/>
              <a:cs typeface="Tahoma" panose="020B0604030504040204" pitchFamily="34" charset="0"/>
            </a:rPr>
            <a:t>b8312</a:t>
          </a:r>
        </a:p>
        <a:p>
          <a:r>
            <a:rPr lang="en-US" dirty="0">
              <a:latin typeface="Tahoma" panose="020B0604030504040204" pitchFamily="34" charset="0"/>
              <a:ea typeface="Tahoma" panose="020B0604030504040204" pitchFamily="34" charset="0"/>
              <a:cs typeface="Tahoma" panose="020B0604030504040204" pitchFamily="34" charset="0"/>
            </a:rPr>
            <a:t>b8422</a:t>
          </a:r>
        </a:p>
      </dgm:t>
    </dgm:pt>
    <dgm:pt modelId="{E0F5ED5D-C780-4727-A8FB-BEF1DEA06D80}" type="parTrans" cxnId="{6F2E27DA-B132-4E0E-B97F-A5BF2429B6B2}">
      <dgm:prSet/>
      <dgm:spPr/>
      <dgm:t>
        <a:bodyPr/>
        <a:lstStyle/>
        <a:p>
          <a:endParaRPr lang="en-US"/>
        </a:p>
      </dgm:t>
    </dgm:pt>
    <dgm:pt modelId="{793FB7CA-B846-46F1-BC27-58B12D5DA489}" type="sibTrans" cxnId="{6F2E27DA-B132-4E0E-B97F-A5BF2429B6B2}">
      <dgm:prSet/>
      <dgm:spPr/>
      <dgm:t>
        <a:bodyPr/>
        <a:lstStyle/>
        <a:p>
          <a:endParaRPr lang="en-US"/>
        </a:p>
      </dgm:t>
    </dgm:pt>
    <dgm:pt modelId="{AE388364-296F-4955-917A-69D8C99A77C1}" type="pres">
      <dgm:prSet presAssocID="{BBEA642C-C70D-4AA3-BB75-E011A704CA52}" presName="diagram" presStyleCnt="0">
        <dgm:presLayoutVars>
          <dgm:dir/>
          <dgm:resizeHandles val="exact"/>
        </dgm:presLayoutVars>
      </dgm:prSet>
      <dgm:spPr/>
    </dgm:pt>
    <dgm:pt modelId="{E7928E82-F97C-4508-972A-E6D5EFF0577C}" type="pres">
      <dgm:prSet presAssocID="{09A3B910-2E31-4B5F-A081-8784C4A45C14}" presName="node" presStyleLbl="node1" presStyleIdx="0" presStyleCnt="6" custScaleY="103704">
        <dgm:presLayoutVars>
          <dgm:bulletEnabled val="1"/>
        </dgm:presLayoutVars>
      </dgm:prSet>
      <dgm:spPr/>
    </dgm:pt>
    <dgm:pt modelId="{3A7B8EC4-196A-4722-AE71-A22B7C382EC0}" type="pres">
      <dgm:prSet presAssocID="{58F2B81A-BAD6-417A-AC6B-767B177E6313}" presName="sibTrans" presStyleCnt="0"/>
      <dgm:spPr/>
    </dgm:pt>
    <dgm:pt modelId="{EF32D7DF-7FFD-4E69-BEC0-AF3FC09018F8}" type="pres">
      <dgm:prSet presAssocID="{1FB1E5E8-1F93-4A67-B775-4231EB08A497}" presName="node" presStyleLbl="node1" presStyleIdx="1" presStyleCnt="6" custLinFactNeighborX="4281" custLinFactNeighborY="-8857">
        <dgm:presLayoutVars>
          <dgm:bulletEnabled val="1"/>
        </dgm:presLayoutVars>
      </dgm:prSet>
      <dgm:spPr/>
    </dgm:pt>
    <dgm:pt modelId="{2D65E355-023C-4BCC-A111-68B69D338CEB}" type="pres">
      <dgm:prSet presAssocID="{FC2C9DBD-63C4-47BB-BFE1-01B349E3EEED}" presName="sibTrans" presStyleCnt="0"/>
      <dgm:spPr/>
    </dgm:pt>
    <dgm:pt modelId="{27053CFE-B93D-48D9-A091-B57DFE388882}" type="pres">
      <dgm:prSet presAssocID="{D666E517-5B1D-452B-A7D5-2A026D784C87}" presName="node" presStyleLbl="node1" presStyleIdx="2" presStyleCnt="6">
        <dgm:presLayoutVars>
          <dgm:bulletEnabled val="1"/>
        </dgm:presLayoutVars>
      </dgm:prSet>
      <dgm:spPr/>
    </dgm:pt>
    <dgm:pt modelId="{1B63B9AD-63D5-445C-914B-2FC20F8B1BEF}" type="pres">
      <dgm:prSet presAssocID="{390BDC63-7FE5-43EF-9CFB-E3A7E53F8F9F}" presName="sibTrans" presStyleCnt="0"/>
      <dgm:spPr/>
    </dgm:pt>
    <dgm:pt modelId="{9C2646BC-7556-4CD0-BED3-4D131DADE9F8}" type="pres">
      <dgm:prSet presAssocID="{9CABD703-9DFD-4436-BA75-3A83728CCF6C}" presName="node" presStyleLbl="node1" presStyleIdx="3" presStyleCnt="6" custScaleY="98831">
        <dgm:presLayoutVars>
          <dgm:bulletEnabled val="1"/>
        </dgm:presLayoutVars>
      </dgm:prSet>
      <dgm:spPr/>
    </dgm:pt>
    <dgm:pt modelId="{E571BF36-7774-4312-AF4F-A9D67918CFBE}" type="pres">
      <dgm:prSet presAssocID="{7B12B7A5-0EE1-467C-828F-24F369DACD04}" presName="sibTrans" presStyleCnt="0"/>
      <dgm:spPr/>
    </dgm:pt>
    <dgm:pt modelId="{593F061B-A5A6-4A23-8621-A0FE575F1463}" type="pres">
      <dgm:prSet presAssocID="{C90181EE-C21C-4E86-9891-64FC3E301E28}" presName="node" presStyleLbl="node1" presStyleIdx="4" presStyleCnt="6">
        <dgm:presLayoutVars>
          <dgm:bulletEnabled val="1"/>
        </dgm:presLayoutVars>
      </dgm:prSet>
      <dgm:spPr/>
    </dgm:pt>
    <dgm:pt modelId="{23778F35-E6F9-44AC-8CBA-10D38E17AAB4}" type="pres">
      <dgm:prSet presAssocID="{5FD4BCCE-E726-4007-B925-5065C43E25A0}" presName="sibTrans" presStyleCnt="0"/>
      <dgm:spPr/>
    </dgm:pt>
    <dgm:pt modelId="{5999BB2E-D16D-40ED-85B6-E83F8AE1B62E}" type="pres">
      <dgm:prSet presAssocID="{DA7BB333-2632-4954-A048-E65303C399AB}" presName="node" presStyleLbl="node1" presStyleIdx="5" presStyleCnt="6">
        <dgm:presLayoutVars>
          <dgm:bulletEnabled val="1"/>
        </dgm:presLayoutVars>
      </dgm:prSet>
      <dgm:spPr/>
    </dgm:pt>
  </dgm:ptLst>
  <dgm:cxnLst>
    <dgm:cxn modelId="{59D50620-6225-40E4-AB7C-B44904B5AE76}" type="presOf" srcId="{C90181EE-C21C-4E86-9891-64FC3E301E28}" destId="{593F061B-A5A6-4A23-8621-A0FE575F1463}" srcOrd="0" destOrd="0" presId="urn:microsoft.com/office/officeart/2005/8/layout/default"/>
    <dgm:cxn modelId="{23A99925-8A4B-4A4C-80BE-448228A1FF2D}" type="presOf" srcId="{D666E517-5B1D-452B-A7D5-2A026D784C87}" destId="{27053CFE-B93D-48D9-A091-B57DFE388882}" srcOrd="0" destOrd="0" presId="urn:microsoft.com/office/officeart/2005/8/layout/default"/>
    <dgm:cxn modelId="{AA33FF68-5CEE-43C8-87CE-8428CB8F188A}" srcId="{BBEA642C-C70D-4AA3-BB75-E011A704CA52}" destId="{09A3B910-2E31-4B5F-A081-8784C4A45C14}" srcOrd="0" destOrd="0" parTransId="{858B6679-742C-4F38-B6F8-FC543482E50D}" sibTransId="{58F2B81A-BAD6-417A-AC6B-767B177E6313}"/>
    <dgm:cxn modelId="{38B8B34A-4DB6-4A57-A51D-0C8C6EB1219F}" type="presOf" srcId="{09A3B910-2E31-4B5F-A081-8784C4A45C14}" destId="{E7928E82-F97C-4508-972A-E6D5EFF0577C}" srcOrd="0" destOrd="0" presId="urn:microsoft.com/office/officeart/2005/8/layout/default"/>
    <dgm:cxn modelId="{643EA070-7A29-45C5-BB5A-3A5EB4A9AFE0}" srcId="{BBEA642C-C70D-4AA3-BB75-E011A704CA52}" destId="{1FB1E5E8-1F93-4A67-B775-4231EB08A497}" srcOrd="1" destOrd="0" parTransId="{413074CD-185A-4473-9160-7068807512DE}" sibTransId="{FC2C9DBD-63C4-47BB-BFE1-01B349E3EEED}"/>
    <dgm:cxn modelId="{DE446871-B11E-44CA-B3F2-9F3349750C6D}" type="presOf" srcId="{9CABD703-9DFD-4436-BA75-3A83728CCF6C}" destId="{9C2646BC-7556-4CD0-BED3-4D131DADE9F8}" srcOrd="0" destOrd="0" presId="urn:microsoft.com/office/officeart/2005/8/layout/default"/>
    <dgm:cxn modelId="{82CAEA58-7D3D-4AED-901E-0163B1B6C269}" type="presOf" srcId="{BBEA642C-C70D-4AA3-BB75-E011A704CA52}" destId="{AE388364-296F-4955-917A-69D8C99A77C1}" srcOrd="0" destOrd="0" presId="urn:microsoft.com/office/officeart/2005/8/layout/default"/>
    <dgm:cxn modelId="{24A55D82-B587-46E7-A585-6283BCE50BD2}" type="presOf" srcId="{DA7BB333-2632-4954-A048-E65303C399AB}" destId="{5999BB2E-D16D-40ED-85B6-E83F8AE1B62E}" srcOrd="0" destOrd="0" presId="urn:microsoft.com/office/officeart/2005/8/layout/default"/>
    <dgm:cxn modelId="{73629392-5439-46D9-B72A-C55BB8BF26C5}" srcId="{BBEA642C-C70D-4AA3-BB75-E011A704CA52}" destId="{D666E517-5B1D-452B-A7D5-2A026D784C87}" srcOrd="2" destOrd="0" parTransId="{21ED3638-65D4-454C-9896-E259C3DD30FB}" sibTransId="{390BDC63-7FE5-43EF-9CFB-E3A7E53F8F9F}"/>
    <dgm:cxn modelId="{26CD6DA1-3A14-400A-A0B8-81389F45EC6C}" srcId="{BBEA642C-C70D-4AA3-BB75-E011A704CA52}" destId="{9CABD703-9DFD-4436-BA75-3A83728CCF6C}" srcOrd="3" destOrd="0" parTransId="{84FACC04-F873-426A-AEDE-177D5BB8C45D}" sibTransId="{7B12B7A5-0EE1-467C-828F-24F369DACD04}"/>
    <dgm:cxn modelId="{E5D5E1BF-2CC5-4823-A818-4BD80E1666B4}" type="presOf" srcId="{1FB1E5E8-1F93-4A67-B775-4231EB08A497}" destId="{EF32D7DF-7FFD-4E69-BEC0-AF3FC09018F8}" srcOrd="0" destOrd="0" presId="urn:microsoft.com/office/officeart/2005/8/layout/default"/>
    <dgm:cxn modelId="{9C17BFC8-8736-498B-B276-DFD5AD5E8260}" srcId="{BBEA642C-C70D-4AA3-BB75-E011A704CA52}" destId="{C90181EE-C21C-4E86-9891-64FC3E301E28}" srcOrd="4" destOrd="0" parTransId="{6336CCDD-FAAB-4F46-BA81-F8776EAA342D}" sibTransId="{5FD4BCCE-E726-4007-B925-5065C43E25A0}"/>
    <dgm:cxn modelId="{6F2E27DA-B132-4E0E-B97F-A5BF2429B6B2}" srcId="{BBEA642C-C70D-4AA3-BB75-E011A704CA52}" destId="{DA7BB333-2632-4954-A048-E65303C399AB}" srcOrd="5" destOrd="0" parTransId="{E0F5ED5D-C780-4727-A8FB-BEF1DEA06D80}" sibTransId="{793FB7CA-B846-46F1-BC27-58B12D5DA489}"/>
    <dgm:cxn modelId="{815B510A-667A-4725-8B43-51025792551C}" type="presParOf" srcId="{AE388364-296F-4955-917A-69D8C99A77C1}" destId="{E7928E82-F97C-4508-972A-E6D5EFF0577C}" srcOrd="0" destOrd="0" presId="urn:microsoft.com/office/officeart/2005/8/layout/default"/>
    <dgm:cxn modelId="{4C353E05-8595-4B31-A1EF-EC3857CED7F9}" type="presParOf" srcId="{AE388364-296F-4955-917A-69D8C99A77C1}" destId="{3A7B8EC4-196A-4722-AE71-A22B7C382EC0}" srcOrd="1" destOrd="0" presId="urn:microsoft.com/office/officeart/2005/8/layout/default"/>
    <dgm:cxn modelId="{82567E12-561D-485D-A7FF-D6BDB64CEE59}" type="presParOf" srcId="{AE388364-296F-4955-917A-69D8C99A77C1}" destId="{EF32D7DF-7FFD-4E69-BEC0-AF3FC09018F8}" srcOrd="2" destOrd="0" presId="urn:microsoft.com/office/officeart/2005/8/layout/default"/>
    <dgm:cxn modelId="{320632AA-BD37-432A-9A9B-7B1A44F9EF70}" type="presParOf" srcId="{AE388364-296F-4955-917A-69D8C99A77C1}" destId="{2D65E355-023C-4BCC-A111-68B69D338CEB}" srcOrd="3" destOrd="0" presId="urn:microsoft.com/office/officeart/2005/8/layout/default"/>
    <dgm:cxn modelId="{27F818E4-27AA-49ED-BF0D-FD8A7135C718}" type="presParOf" srcId="{AE388364-296F-4955-917A-69D8C99A77C1}" destId="{27053CFE-B93D-48D9-A091-B57DFE388882}" srcOrd="4" destOrd="0" presId="urn:microsoft.com/office/officeart/2005/8/layout/default"/>
    <dgm:cxn modelId="{D813DA4D-7544-40A0-AC43-FB1FF0DF1DF1}" type="presParOf" srcId="{AE388364-296F-4955-917A-69D8C99A77C1}" destId="{1B63B9AD-63D5-445C-914B-2FC20F8B1BEF}" srcOrd="5" destOrd="0" presId="urn:microsoft.com/office/officeart/2005/8/layout/default"/>
    <dgm:cxn modelId="{620030C9-AFD6-44FD-AA02-98534151F2D9}" type="presParOf" srcId="{AE388364-296F-4955-917A-69D8C99A77C1}" destId="{9C2646BC-7556-4CD0-BED3-4D131DADE9F8}" srcOrd="6" destOrd="0" presId="urn:microsoft.com/office/officeart/2005/8/layout/default"/>
    <dgm:cxn modelId="{99C4414D-479A-4796-8E06-04BAC28FA123}" type="presParOf" srcId="{AE388364-296F-4955-917A-69D8C99A77C1}" destId="{E571BF36-7774-4312-AF4F-A9D67918CFBE}" srcOrd="7" destOrd="0" presId="urn:microsoft.com/office/officeart/2005/8/layout/default"/>
    <dgm:cxn modelId="{6A7AD953-CDAE-4D59-9A07-07DE9C3D1776}" type="presParOf" srcId="{AE388364-296F-4955-917A-69D8C99A77C1}" destId="{593F061B-A5A6-4A23-8621-A0FE575F1463}" srcOrd="8" destOrd="0" presId="urn:microsoft.com/office/officeart/2005/8/layout/default"/>
    <dgm:cxn modelId="{B26010D1-FBC0-48D4-A542-418F9AC3518B}" type="presParOf" srcId="{AE388364-296F-4955-917A-69D8C99A77C1}" destId="{23778F35-E6F9-44AC-8CBA-10D38E17AAB4}" srcOrd="9" destOrd="0" presId="urn:microsoft.com/office/officeart/2005/8/layout/default"/>
    <dgm:cxn modelId="{0E11F8D3-021C-4118-B980-4BBADF22ABD5}" type="presParOf" srcId="{AE388364-296F-4955-917A-69D8C99A77C1}" destId="{5999BB2E-D16D-40ED-85B6-E83F8AE1B62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FD014-9610-40AF-938A-4CFF548F9A1E}">
      <dsp:nvSpPr>
        <dsp:cNvPr id="0" name=""/>
        <dsp:cNvSpPr/>
      </dsp:nvSpPr>
      <dsp:spPr>
        <a:xfrm>
          <a:off x="6314610" y="1289937"/>
          <a:ext cx="217833" cy="711649"/>
        </a:xfrm>
        <a:custGeom>
          <a:avLst/>
          <a:gdLst/>
          <a:ahLst/>
          <a:cxnLst/>
          <a:rect l="0" t="0" r="0" b="0"/>
          <a:pathLst>
            <a:path>
              <a:moveTo>
                <a:pt x="0" y="0"/>
              </a:moveTo>
              <a:lnTo>
                <a:pt x="0" y="711649"/>
              </a:lnTo>
              <a:lnTo>
                <a:pt x="217833" y="711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5EEB22-18BB-47B8-9FCD-170FB00EA562}">
      <dsp:nvSpPr>
        <dsp:cNvPr id="0" name=""/>
        <dsp:cNvSpPr/>
      </dsp:nvSpPr>
      <dsp:spPr>
        <a:xfrm>
          <a:off x="6096777" y="1289937"/>
          <a:ext cx="217833" cy="711649"/>
        </a:xfrm>
        <a:custGeom>
          <a:avLst/>
          <a:gdLst/>
          <a:ahLst/>
          <a:cxnLst/>
          <a:rect l="0" t="0" r="0" b="0"/>
          <a:pathLst>
            <a:path>
              <a:moveTo>
                <a:pt x="217833" y="0"/>
              </a:moveTo>
              <a:lnTo>
                <a:pt x="217833" y="711649"/>
              </a:lnTo>
              <a:lnTo>
                <a:pt x="0" y="7116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FD295-E1A4-4E06-B2B9-7BC0C73AA8E9}">
      <dsp:nvSpPr>
        <dsp:cNvPr id="0" name=""/>
        <dsp:cNvSpPr/>
      </dsp:nvSpPr>
      <dsp:spPr>
        <a:xfrm>
          <a:off x="10974049" y="3373531"/>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F38EE-6AAA-4457-AE1B-FDA6C06C87F0}">
      <dsp:nvSpPr>
        <dsp:cNvPr id="0" name=""/>
        <dsp:cNvSpPr/>
      </dsp:nvSpPr>
      <dsp:spPr>
        <a:xfrm>
          <a:off x="6314610" y="1289937"/>
          <a:ext cx="4705158" cy="1423299"/>
        </a:xfrm>
        <a:custGeom>
          <a:avLst/>
          <a:gdLst/>
          <a:ahLst/>
          <a:cxnLst/>
          <a:rect l="0" t="0" r="0" b="0"/>
          <a:pathLst>
            <a:path>
              <a:moveTo>
                <a:pt x="0" y="0"/>
              </a:moveTo>
              <a:lnTo>
                <a:pt x="0" y="1269231"/>
              </a:lnTo>
              <a:lnTo>
                <a:pt x="4705158" y="1269231"/>
              </a:lnTo>
              <a:lnTo>
                <a:pt x="4705158" y="1423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60C75-6B2B-466E-92A9-B18625BC11D3}">
      <dsp:nvSpPr>
        <dsp:cNvPr id="0" name=""/>
        <dsp:cNvSpPr/>
      </dsp:nvSpPr>
      <dsp:spPr>
        <a:xfrm>
          <a:off x="9263082" y="3418530"/>
          <a:ext cx="91440" cy="336504"/>
        </a:xfrm>
        <a:custGeom>
          <a:avLst/>
          <a:gdLst/>
          <a:ahLst/>
          <a:cxnLst/>
          <a:rect l="0" t="0" r="0" b="0"/>
          <a:pathLst>
            <a:path>
              <a:moveTo>
                <a:pt x="45720" y="0"/>
              </a:moveTo>
              <a:lnTo>
                <a:pt x="45720" y="33650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95508-F0BD-4225-8898-2AA17537944E}">
      <dsp:nvSpPr>
        <dsp:cNvPr id="0" name=""/>
        <dsp:cNvSpPr/>
      </dsp:nvSpPr>
      <dsp:spPr>
        <a:xfrm>
          <a:off x="6314610" y="1289937"/>
          <a:ext cx="2994192" cy="1468298"/>
        </a:xfrm>
        <a:custGeom>
          <a:avLst/>
          <a:gdLst/>
          <a:ahLst/>
          <a:cxnLst/>
          <a:rect l="0" t="0" r="0" b="0"/>
          <a:pathLst>
            <a:path>
              <a:moveTo>
                <a:pt x="0" y="0"/>
              </a:moveTo>
              <a:lnTo>
                <a:pt x="0" y="1314230"/>
              </a:lnTo>
              <a:lnTo>
                <a:pt x="2994192" y="1314230"/>
              </a:lnTo>
              <a:lnTo>
                <a:pt x="2994192" y="14682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A70AF6-CE05-4CAB-A545-BE605E7BD0AD}">
      <dsp:nvSpPr>
        <dsp:cNvPr id="0" name=""/>
        <dsp:cNvSpPr/>
      </dsp:nvSpPr>
      <dsp:spPr>
        <a:xfrm>
          <a:off x="7552115" y="4415328"/>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FBC4EA-9576-4B27-8A19-6D9A9F5898C5}">
      <dsp:nvSpPr>
        <dsp:cNvPr id="0" name=""/>
        <dsp:cNvSpPr/>
      </dsp:nvSpPr>
      <dsp:spPr>
        <a:xfrm>
          <a:off x="7539324" y="3335141"/>
          <a:ext cx="91440" cy="419892"/>
        </a:xfrm>
        <a:custGeom>
          <a:avLst/>
          <a:gdLst/>
          <a:ahLst/>
          <a:cxnLst/>
          <a:rect l="0" t="0" r="0" b="0"/>
          <a:pathLst>
            <a:path>
              <a:moveTo>
                <a:pt x="45720" y="0"/>
              </a:moveTo>
              <a:lnTo>
                <a:pt x="45720" y="265823"/>
              </a:lnTo>
              <a:lnTo>
                <a:pt x="58511" y="265823"/>
              </a:lnTo>
              <a:lnTo>
                <a:pt x="58511" y="4198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21A2E2-30EE-448A-AA44-B7C2D2E8B6EE}">
      <dsp:nvSpPr>
        <dsp:cNvPr id="0" name=""/>
        <dsp:cNvSpPr/>
      </dsp:nvSpPr>
      <dsp:spPr>
        <a:xfrm>
          <a:off x="6314610" y="1289937"/>
          <a:ext cx="1270433" cy="1384910"/>
        </a:xfrm>
        <a:custGeom>
          <a:avLst/>
          <a:gdLst/>
          <a:ahLst/>
          <a:cxnLst/>
          <a:rect l="0" t="0" r="0" b="0"/>
          <a:pathLst>
            <a:path>
              <a:moveTo>
                <a:pt x="0" y="0"/>
              </a:moveTo>
              <a:lnTo>
                <a:pt x="0" y="1230841"/>
              </a:lnTo>
              <a:lnTo>
                <a:pt x="1270433" y="1230841"/>
              </a:lnTo>
              <a:lnTo>
                <a:pt x="1270433" y="13849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F93BB9-6FA7-4129-B50D-61993F514D2C}">
      <dsp:nvSpPr>
        <dsp:cNvPr id="0" name=""/>
        <dsp:cNvSpPr/>
      </dsp:nvSpPr>
      <dsp:spPr>
        <a:xfrm>
          <a:off x="5841149" y="4415328"/>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F8750-BE01-42F5-A1BA-CA43D6CAFC32}">
      <dsp:nvSpPr>
        <dsp:cNvPr id="0" name=""/>
        <dsp:cNvSpPr/>
      </dsp:nvSpPr>
      <dsp:spPr>
        <a:xfrm>
          <a:off x="5841149" y="3373531"/>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1E40C6-0B21-4484-AD55-6C9C79BA0964}">
      <dsp:nvSpPr>
        <dsp:cNvPr id="0" name=""/>
        <dsp:cNvSpPr/>
      </dsp:nvSpPr>
      <dsp:spPr>
        <a:xfrm>
          <a:off x="5886869" y="1289937"/>
          <a:ext cx="427741" cy="1423299"/>
        </a:xfrm>
        <a:custGeom>
          <a:avLst/>
          <a:gdLst/>
          <a:ahLst/>
          <a:cxnLst/>
          <a:rect l="0" t="0" r="0" b="0"/>
          <a:pathLst>
            <a:path>
              <a:moveTo>
                <a:pt x="427741" y="0"/>
              </a:moveTo>
              <a:lnTo>
                <a:pt x="427741" y="1269231"/>
              </a:lnTo>
              <a:lnTo>
                <a:pt x="0" y="1269231"/>
              </a:lnTo>
              <a:lnTo>
                <a:pt x="0" y="1423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A2FE76-D79A-4C43-9928-57E1EA7DD396}">
      <dsp:nvSpPr>
        <dsp:cNvPr id="0" name=""/>
        <dsp:cNvSpPr/>
      </dsp:nvSpPr>
      <dsp:spPr>
        <a:xfrm>
          <a:off x="4130182" y="4415328"/>
          <a:ext cx="91440" cy="403506"/>
        </a:xfrm>
        <a:custGeom>
          <a:avLst/>
          <a:gdLst/>
          <a:ahLst/>
          <a:cxnLst/>
          <a:rect l="0" t="0" r="0" b="0"/>
          <a:pathLst>
            <a:path>
              <a:moveTo>
                <a:pt x="45720" y="0"/>
              </a:moveTo>
              <a:lnTo>
                <a:pt x="45720" y="4035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D17CB6-326B-4396-BC70-15F18901FD46}">
      <dsp:nvSpPr>
        <dsp:cNvPr id="0" name=""/>
        <dsp:cNvSpPr/>
      </dsp:nvSpPr>
      <dsp:spPr>
        <a:xfrm>
          <a:off x="4130182" y="3373531"/>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F2597B-4A5A-41BB-AD6B-E7A6C7519E92}">
      <dsp:nvSpPr>
        <dsp:cNvPr id="0" name=""/>
        <dsp:cNvSpPr/>
      </dsp:nvSpPr>
      <dsp:spPr>
        <a:xfrm>
          <a:off x="4175902" y="1289937"/>
          <a:ext cx="2138708" cy="1423299"/>
        </a:xfrm>
        <a:custGeom>
          <a:avLst/>
          <a:gdLst/>
          <a:ahLst/>
          <a:cxnLst/>
          <a:rect l="0" t="0" r="0" b="0"/>
          <a:pathLst>
            <a:path>
              <a:moveTo>
                <a:pt x="2138708" y="0"/>
              </a:moveTo>
              <a:lnTo>
                <a:pt x="2138708" y="1269231"/>
              </a:lnTo>
              <a:lnTo>
                <a:pt x="0" y="1269231"/>
              </a:lnTo>
              <a:lnTo>
                <a:pt x="0" y="1423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2C2E18-2020-402B-A863-20976D537516}">
      <dsp:nvSpPr>
        <dsp:cNvPr id="0" name=""/>
        <dsp:cNvSpPr/>
      </dsp:nvSpPr>
      <dsp:spPr>
        <a:xfrm>
          <a:off x="1609451" y="4415328"/>
          <a:ext cx="855483" cy="336675"/>
        </a:xfrm>
        <a:custGeom>
          <a:avLst/>
          <a:gdLst/>
          <a:ahLst/>
          <a:cxnLst/>
          <a:rect l="0" t="0" r="0" b="0"/>
          <a:pathLst>
            <a:path>
              <a:moveTo>
                <a:pt x="0" y="0"/>
              </a:moveTo>
              <a:lnTo>
                <a:pt x="0" y="182607"/>
              </a:lnTo>
              <a:lnTo>
                <a:pt x="855483" y="182607"/>
              </a:lnTo>
              <a:lnTo>
                <a:pt x="855483" y="33667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11431-98BE-46D5-965E-5409534D1A47}">
      <dsp:nvSpPr>
        <dsp:cNvPr id="0" name=""/>
        <dsp:cNvSpPr/>
      </dsp:nvSpPr>
      <dsp:spPr>
        <a:xfrm>
          <a:off x="753968" y="4415328"/>
          <a:ext cx="855483" cy="381503"/>
        </a:xfrm>
        <a:custGeom>
          <a:avLst/>
          <a:gdLst/>
          <a:ahLst/>
          <a:cxnLst/>
          <a:rect l="0" t="0" r="0" b="0"/>
          <a:pathLst>
            <a:path>
              <a:moveTo>
                <a:pt x="855483" y="0"/>
              </a:moveTo>
              <a:lnTo>
                <a:pt x="855483" y="227434"/>
              </a:lnTo>
              <a:lnTo>
                <a:pt x="0" y="227434"/>
              </a:lnTo>
              <a:lnTo>
                <a:pt x="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6AF1CA-6740-49B1-A338-4E7B300E0A13}">
      <dsp:nvSpPr>
        <dsp:cNvPr id="0" name=""/>
        <dsp:cNvSpPr/>
      </dsp:nvSpPr>
      <dsp:spPr>
        <a:xfrm>
          <a:off x="1563731" y="3373531"/>
          <a:ext cx="91440" cy="381503"/>
        </a:xfrm>
        <a:custGeom>
          <a:avLst/>
          <a:gdLst/>
          <a:ahLst/>
          <a:cxnLst/>
          <a:rect l="0" t="0" r="0" b="0"/>
          <a:pathLst>
            <a:path>
              <a:moveTo>
                <a:pt x="45720" y="0"/>
              </a:moveTo>
              <a:lnTo>
                <a:pt x="45720" y="3815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DA53C0-C067-46B8-A370-1EA64992B4DC}">
      <dsp:nvSpPr>
        <dsp:cNvPr id="0" name=""/>
        <dsp:cNvSpPr/>
      </dsp:nvSpPr>
      <dsp:spPr>
        <a:xfrm>
          <a:off x="1609451" y="1289937"/>
          <a:ext cx="4705158" cy="1423299"/>
        </a:xfrm>
        <a:custGeom>
          <a:avLst/>
          <a:gdLst/>
          <a:ahLst/>
          <a:cxnLst/>
          <a:rect l="0" t="0" r="0" b="0"/>
          <a:pathLst>
            <a:path>
              <a:moveTo>
                <a:pt x="4705158" y="0"/>
              </a:moveTo>
              <a:lnTo>
                <a:pt x="4705158" y="1269231"/>
              </a:lnTo>
              <a:lnTo>
                <a:pt x="0" y="1269231"/>
              </a:lnTo>
              <a:lnTo>
                <a:pt x="0" y="1423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A96DE3-7ABF-44AA-B94F-411537B1C418}">
      <dsp:nvSpPr>
        <dsp:cNvPr id="0" name=""/>
        <dsp:cNvSpPr/>
      </dsp:nvSpPr>
      <dsp:spPr>
        <a:xfrm>
          <a:off x="5676960" y="629643"/>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Shawn Dowe</a:t>
          </a:r>
        </a:p>
      </dsp:txBody>
      <dsp:txXfrm>
        <a:off x="5676960" y="629643"/>
        <a:ext cx="1275299" cy="660293"/>
      </dsp:txXfrm>
    </dsp:sp>
    <dsp:sp modelId="{0378F5C8-E5FE-4188-B8BF-1A8CB62C1F49}">
      <dsp:nvSpPr>
        <dsp:cNvPr id="0" name=""/>
        <dsp:cNvSpPr/>
      </dsp:nvSpPr>
      <dsp:spPr>
        <a:xfrm>
          <a:off x="5932020" y="1143205"/>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b="1" kern="1200" dirty="0"/>
            <a:t>Director</a:t>
          </a:r>
        </a:p>
      </dsp:txBody>
      <dsp:txXfrm>
        <a:off x="5932020" y="1143205"/>
        <a:ext cx="1147769" cy="220097"/>
      </dsp:txXfrm>
    </dsp:sp>
    <dsp:sp modelId="{75FCC21A-7116-4D34-A9D6-2A20452C21A1}">
      <dsp:nvSpPr>
        <dsp:cNvPr id="0" name=""/>
        <dsp:cNvSpPr/>
      </dsp:nvSpPr>
      <dsp:spPr>
        <a:xfrm>
          <a:off x="971801" y="2713237"/>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Alicia Persons	</a:t>
          </a:r>
        </a:p>
      </dsp:txBody>
      <dsp:txXfrm>
        <a:off x="971801" y="2713237"/>
        <a:ext cx="1275299" cy="660293"/>
      </dsp:txXfrm>
    </dsp:sp>
    <dsp:sp modelId="{48ED80B0-BF5F-42B4-A82A-52D0AB6C86F7}">
      <dsp:nvSpPr>
        <dsp:cNvPr id="0" name=""/>
        <dsp:cNvSpPr/>
      </dsp:nvSpPr>
      <dsp:spPr>
        <a:xfrm>
          <a:off x="1226861" y="322679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n-US" sz="1200" b="1" kern="1200" dirty="0"/>
            <a:t>Project Manager</a:t>
          </a:r>
        </a:p>
      </dsp:txBody>
      <dsp:txXfrm>
        <a:off x="1226861" y="3226799"/>
        <a:ext cx="1147769" cy="220097"/>
      </dsp:txXfrm>
    </dsp:sp>
    <dsp:sp modelId="{6A895AA4-1426-419F-8374-288F00D5B841}">
      <dsp:nvSpPr>
        <dsp:cNvPr id="0" name=""/>
        <dsp:cNvSpPr/>
      </dsp:nvSpPr>
      <dsp:spPr>
        <a:xfrm>
          <a:off x="971801"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Shauna Green</a:t>
          </a:r>
        </a:p>
      </dsp:txBody>
      <dsp:txXfrm>
        <a:off x="971801" y="3755034"/>
        <a:ext cx="1275299" cy="660293"/>
      </dsp:txXfrm>
    </dsp:sp>
    <dsp:sp modelId="{44C4BBD3-C5D1-47D0-8646-FBDB031019BA}">
      <dsp:nvSpPr>
        <dsp:cNvPr id="0" name=""/>
        <dsp:cNvSpPr/>
      </dsp:nvSpPr>
      <dsp:spPr>
        <a:xfrm>
          <a:off x="1226861" y="42685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en-US" sz="1300" b="1" kern="1200" dirty="0"/>
            <a:t>Office Manager</a:t>
          </a:r>
        </a:p>
      </dsp:txBody>
      <dsp:txXfrm>
        <a:off x="1226861" y="4268596"/>
        <a:ext cx="1147769" cy="220097"/>
      </dsp:txXfrm>
    </dsp:sp>
    <dsp:sp modelId="{47E82FDE-D6A1-4324-BC15-32ADEDC1E3DC}">
      <dsp:nvSpPr>
        <dsp:cNvPr id="0" name=""/>
        <dsp:cNvSpPr/>
      </dsp:nvSpPr>
      <dsp:spPr>
        <a:xfrm>
          <a:off x="116318" y="4796831"/>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Angela Champion</a:t>
          </a:r>
        </a:p>
      </dsp:txBody>
      <dsp:txXfrm>
        <a:off x="116318" y="4796831"/>
        <a:ext cx="1275299" cy="660293"/>
      </dsp:txXfrm>
    </dsp:sp>
    <dsp:sp modelId="{48F564D6-0618-4CBE-9FB8-94B2FCB10B9A}">
      <dsp:nvSpPr>
        <dsp:cNvPr id="0" name=""/>
        <dsp:cNvSpPr/>
      </dsp:nvSpPr>
      <dsp:spPr>
        <a:xfrm>
          <a:off x="371378" y="5310392"/>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b="1" kern="1200" dirty="0"/>
            <a:t>Dispatcher</a:t>
          </a:r>
        </a:p>
      </dsp:txBody>
      <dsp:txXfrm>
        <a:off x="371378" y="5310392"/>
        <a:ext cx="1147769" cy="220097"/>
      </dsp:txXfrm>
    </dsp:sp>
    <dsp:sp modelId="{FE887F20-23EE-4449-8502-5B04B8BAD1E2}">
      <dsp:nvSpPr>
        <dsp:cNvPr id="0" name=""/>
        <dsp:cNvSpPr/>
      </dsp:nvSpPr>
      <dsp:spPr>
        <a:xfrm>
          <a:off x="1827285" y="4752003"/>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Karen Figueroa</a:t>
          </a:r>
        </a:p>
      </dsp:txBody>
      <dsp:txXfrm>
        <a:off x="1827285" y="4752003"/>
        <a:ext cx="1275299" cy="660293"/>
      </dsp:txXfrm>
    </dsp:sp>
    <dsp:sp modelId="{5E548290-B234-4737-BB97-2B43B1CE7F8D}">
      <dsp:nvSpPr>
        <dsp:cNvPr id="0" name=""/>
        <dsp:cNvSpPr/>
      </dsp:nvSpPr>
      <dsp:spPr>
        <a:xfrm>
          <a:off x="2082345" y="5310392"/>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lang="en-US" sz="800" b="1" kern="1200" dirty="0"/>
            <a:t>AMI Syst. Administrator</a:t>
          </a:r>
        </a:p>
      </dsp:txBody>
      <dsp:txXfrm>
        <a:off x="2082345" y="5310392"/>
        <a:ext cx="1147769" cy="220097"/>
      </dsp:txXfrm>
    </dsp:sp>
    <dsp:sp modelId="{B3CE91E6-5880-45A6-88DE-D2416DF27A80}">
      <dsp:nvSpPr>
        <dsp:cNvPr id="0" name=""/>
        <dsp:cNvSpPr/>
      </dsp:nvSpPr>
      <dsp:spPr>
        <a:xfrm>
          <a:off x="3538252" y="2713237"/>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EJ Hall</a:t>
          </a:r>
        </a:p>
      </dsp:txBody>
      <dsp:txXfrm>
        <a:off x="3538252" y="2713237"/>
        <a:ext cx="1275299" cy="660293"/>
      </dsp:txXfrm>
    </dsp:sp>
    <dsp:sp modelId="{86DE035B-8FE5-4A9E-94A8-D343D3705881}">
      <dsp:nvSpPr>
        <dsp:cNvPr id="0" name=""/>
        <dsp:cNvSpPr/>
      </dsp:nvSpPr>
      <dsp:spPr>
        <a:xfrm>
          <a:off x="3780514" y="318840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lang="en-US" sz="800" b="1" kern="1200" dirty="0"/>
            <a:t>Line Clearance Supervisor</a:t>
          </a:r>
        </a:p>
      </dsp:txBody>
      <dsp:txXfrm>
        <a:off x="3780514" y="3188409"/>
        <a:ext cx="1147769" cy="220097"/>
      </dsp:txXfrm>
    </dsp:sp>
    <dsp:sp modelId="{DDA85074-23CF-4BD2-82CD-72382BD8F541}">
      <dsp:nvSpPr>
        <dsp:cNvPr id="0" name=""/>
        <dsp:cNvSpPr/>
      </dsp:nvSpPr>
      <dsp:spPr>
        <a:xfrm>
          <a:off x="3538252"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2 Crews</a:t>
          </a:r>
        </a:p>
        <a:p>
          <a:pPr marL="0" lvl="0" indent="0" algn="ctr" defTabSz="622300">
            <a:lnSpc>
              <a:spcPct val="90000"/>
            </a:lnSpc>
            <a:spcBef>
              <a:spcPct val="0"/>
            </a:spcBef>
            <a:spcAft>
              <a:spcPct val="35000"/>
            </a:spcAft>
            <a:buNone/>
          </a:pPr>
          <a:r>
            <a:rPr lang="en-US" sz="1400" kern="1200" dirty="0"/>
            <a:t>8 Member Team</a:t>
          </a:r>
        </a:p>
      </dsp:txBody>
      <dsp:txXfrm>
        <a:off x="3538252" y="3755034"/>
        <a:ext cx="1275299" cy="660293"/>
      </dsp:txXfrm>
    </dsp:sp>
    <dsp:sp modelId="{ED66ED2D-CF2C-4337-B69A-AA3A88650E28}">
      <dsp:nvSpPr>
        <dsp:cNvPr id="0" name=""/>
        <dsp:cNvSpPr/>
      </dsp:nvSpPr>
      <dsp:spPr>
        <a:xfrm>
          <a:off x="3868031" y="4306364"/>
          <a:ext cx="1147769" cy="26410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endParaRPr lang="en-US" sz="1600" kern="1200" dirty="0"/>
        </a:p>
      </dsp:txBody>
      <dsp:txXfrm>
        <a:off x="3868031" y="4306364"/>
        <a:ext cx="1147769" cy="264104"/>
      </dsp:txXfrm>
    </dsp:sp>
    <dsp:sp modelId="{FC47DBD1-EC0B-4274-99D5-BF69E2A951C4}">
      <dsp:nvSpPr>
        <dsp:cNvPr id="0" name=""/>
        <dsp:cNvSpPr/>
      </dsp:nvSpPr>
      <dsp:spPr>
        <a:xfrm>
          <a:off x="3538252" y="48188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Contractor</a:t>
          </a:r>
        </a:p>
      </dsp:txBody>
      <dsp:txXfrm>
        <a:off x="3538252" y="4818834"/>
        <a:ext cx="1275299" cy="660293"/>
      </dsp:txXfrm>
    </dsp:sp>
    <dsp:sp modelId="{0E83D480-489A-4D3A-8B87-85C4339971FF}">
      <dsp:nvSpPr>
        <dsp:cNvPr id="0" name=""/>
        <dsp:cNvSpPr/>
      </dsp:nvSpPr>
      <dsp:spPr>
        <a:xfrm>
          <a:off x="3793312" y="53323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b="1" kern="1200" dirty="0"/>
            <a:t>Kenda</a:t>
          </a:r>
          <a:r>
            <a:rPr lang="en-US" sz="1400" kern="1200" dirty="0"/>
            <a:t>l</a:t>
          </a:r>
        </a:p>
      </dsp:txBody>
      <dsp:txXfrm>
        <a:off x="3793312" y="5332396"/>
        <a:ext cx="1147769" cy="220097"/>
      </dsp:txXfrm>
    </dsp:sp>
    <dsp:sp modelId="{04B682BE-130E-45CF-BF01-AD4E40DD722B}">
      <dsp:nvSpPr>
        <dsp:cNvPr id="0" name=""/>
        <dsp:cNvSpPr/>
      </dsp:nvSpPr>
      <dsp:spPr>
        <a:xfrm>
          <a:off x="5249219" y="2713237"/>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Gregory Creque</a:t>
          </a:r>
        </a:p>
      </dsp:txBody>
      <dsp:txXfrm>
        <a:off x="5249219" y="2713237"/>
        <a:ext cx="1275299" cy="660293"/>
      </dsp:txXfrm>
    </dsp:sp>
    <dsp:sp modelId="{4830690A-0B2D-4572-B984-24B31EB77B46}">
      <dsp:nvSpPr>
        <dsp:cNvPr id="0" name=""/>
        <dsp:cNvSpPr/>
      </dsp:nvSpPr>
      <dsp:spPr>
        <a:xfrm>
          <a:off x="5504279" y="322679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b="1" kern="1200" dirty="0"/>
            <a:t>Line Crew Supervisor</a:t>
          </a:r>
        </a:p>
      </dsp:txBody>
      <dsp:txXfrm>
        <a:off x="5504279" y="3226799"/>
        <a:ext cx="1147769" cy="220097"/>
      </dsp:txXfrm>
    </dsp:sp>
    <dsp:sp modelId="{CF9E6416-AAFA-40C8-880E-EE68A51DFB7F}">
      <dsp:nvSpPr>
        <dsp:cNvPr id="0" name=""/>
        <dsp:cNvSpPr/>
      </dsp:nvSpPr>
      <dsp:spPr>
        <a:xfrm>
          <a:off x="5249219"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 6 Member Team</a:t>
          </a:r>
        </a:p>
      </dsp:txBody>
      <dsp:txXfrm>
        <a:off x="5249219" y="3755034"/>
        <a:ext cx="1275299" cy="660293"/>
      </dsp:txXfrm>
    </dsp:sp>
    <dsp:sp modelId="{E4B6B24B-E71A-4ABA-9EB3-A3E3EB4A0DCB}">
      <dsp:nvSpPr>
        <dsp:cNvPr id="0" name=""/>
        <dsp:cNvSpPr/>
      </dsp:nvSpPr>
      <dsp:spPr>
        <a:xfrm>
          <a:off x="5504279" y="42685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en-US" sz="1400" kern="1200" dirty="0"/>
        </a:p>
      </dsp:txBody>
      <dsp:txXfrm>
        <a:off x="5504279" y="4268596"/>
        <a:ext cx="1147769" cy="220097"/>
      </dsp:txXfrm>
    </dsp:sp>
    <dsp:sp modelId="{2AFA7A2C-E2E9-4823-B824-D0955D53137C}">
      <dsp:nvSpPr>
        <dsp:cNvPr id="0" name=""/>
        <dsp:cNvSpPr/>
      </dsp:nvSpPr>
      <dsp:spPr>
        <a:xfrm>
          <a:off x="5249219" y="4796831"/>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U/G Contractor</a:t>
          </a:r>
        </a:p>
      </dsp:txBody>
      <dsp:txXfrm>
        <a:off x="5249219" y="4796831"/>
        <a:ext cx="1275299" cy="660293"/>
      </dsp:txXfrm>
    </dsp:sp>
    <dsp:sp modelId="{EC41E1E5-4349-466D-9A20-C72AB108BEF4}">
      <dsp:nvSpPr>
        <dsp:cNvPr id="0" name=""/>
        <dsp:cNvSpPr/>
      </dsp:nvSpPr>
      <dsp:spPr>
        <a:xfrm>
          <a:off x="5504279" y="5310392"/>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b="1" kern="1200" dirty="0"/>
            <a:t>U-Tec/Pike</a:t>
          </a:r>
        </a:p>
      </dsp:txBody>
      <dsp:txXfrm>
        <a:off x="5504279" y="5310392"/>
        <a:ext cx="1147769" cy="220097"/>
      </dsp:txXfrm>
    </dsp:sp>
    <dsp:sp modelId="{73EF387E-0B28-4C33-8D38-B0A8F2E79117}">
      <dsp:nvSpPr>
        <dsp:cNvPr id="0" name=""/>
        <dsp:cNvSpPr/>
      </dsp:nvSpPr>
      <dsp:spPr>
        <a:xfrm>
          <a:off x="6947394" y="2674848"/>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Michael Hawkins	</a:t>
          </a:r>
        </a:p>
      </dsp:txBody>
      <dsp:txXfrm>
        <a:off x="6947394" y="2674848"/>
        <a:ext cx="1275299" cy="660293"/>
      </dsp:txXfrm>
    </dsp:sp>
    <dsp:sp modelId="{C7B470AC-1A08-408B-AEBA-256C967F9C6B}">
      <dsp:nvSpPr>
        <dsp:cNvPr id="0" name=""/>
        <dsp:cNvSpPr/>
      </dsp:nvSpPr>
      <dsp:spPr>
        <a:xfrm>
          <a:off x="7215245" y="322679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b="1" kern="1200" dirty="0"/>
            <a:t>Line Crew Supervisor </a:t>
          </a:r>
        </a:p>
      </dsp:txBody>
      <dsp:txXfrm>
        <a:off x="7215245" y="3226799"/>
        <a:ext cx="1147769" cy="220097"/>
      </dsp:txXfrm>
    </dsp:sp>
    <dsp:sp modelId="{AD53A232-A983-4261-A21C-E936F62C3F4C}">
      <dsp:nvSpPr>
        <dsp:cNvPr id="0" name=""/>
        <dsp:cNvSpPr/>
      </dsp:nvSpPr>
      <dsp:spPr>
        <a:xfrm>
          <a:off x="6960185"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5 Member Team</a:t>
          </a:r>
        </a:p>
      </dsp:txBody>
      <dsp:txXfrm>
        <a:off x="6960185" y="3755034"/>
        <a:ext cx="1275299" cy="660293"/>
      </dsp:txXfrm>
    </dsp:sp>
    <dsp:sp modelId="{5F271753-F58F-4FFC-8481-F9259B6A92A8}">
      <dsp:nvSpPr>
        <dsp:cNvPr id="0" name=""/>
        <dsp:cNvSpPr/>
      </dsp:nvSpPr>
      <dsp:spPr>
        <a:xfrm>
          <a:off x="7215245" y="42685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en-US" sz="1400" kern="1200" dirty="0"/>
        </a:p>
      </dsp:txBody>
      <dsp:txXfrm>
        <a:off x="7215245" y="4268596"/>
        <a:ext cx="1147769" cy="220097"/>
      </dsp:txXfrm>
    </dsp:sp>
    <dsp:sp modelId="{B7951D19-4F8A-40AE-B5A1-00123FF47DE6}">
      <dsp:nvSpPr>
        <dsp:cNvPr id="0" name=""/>
        <dsp:cNvSpPr/>
      </dsp:nvSpPr>
      <dsp:spPr>
        <a:xfrm>
          <a:off x="6960185" y="4796831"/>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O/H Contractor</a:t>
          </a:r>
        </a:p>
      </dsp:txBody>
      <dsp:txXfrm>
        <a:off x="6960185" y="4796831"/>
        <a:ext cx="1275299" cy="660293"/>
      </dsp:txXfrm>
    </dsp:sp>
    <dsp:sp modelId="{6B292F36-05EC-499D-ACFD-0FF82B1F2A8F}">
      <dsp:nvSpPr>
        <dsp:cNvPr id="0" name=""/>
        <dsp:cNvSpPr/>
      </dsp:nvSpPr>
      <dsp:spPr>
        <a:xfrm>
          <a:off x="7215245" y="5310392"/>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b="1" kern="1200" dirty="0"/>
            <a:t>U-Tec</a:t>
          </a:r>
          <a:r>
            <a:rPr lang="en-US" sz="1400" b="1" kern="1200"/>
            <a:t>/Pike</a:t>
          </a:r>
          <a:endParaRPr lang="en-US" sz="1400" b="1" kern="1200" dirty="0"/>
        </a:p>
      </dsp:txBody>
      <dsp:txXfrm>
        <a:off x="7215245" y="5310392"/>
        <a:ext cx="1147769" cy="220097"/>
      </dsp:txXfrm>
    </dsp:sp>
    <dsp:sp modelId="{B1702D23-6E12-4966-A296-B1D5DC18BF7E}">
      <dsp:nvSpPr>
        <dsp:cNvPr id="0" name=""/>
        <dsp:cNvSpPr/>
      </dsp:nvSpPr>
      <dsp:spPr>
        <a:xfrm>
          <a:off x="8671152" y="2758236"/>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Adarius Adams</a:t>
          </a:r>
        </a:p>
      </dsp:txBody>
      <dsp:txXfrm>
        <a:off x="8671152" y="2758236"/>
        <a:ext cx="1275299" cy="660293"/>
      </dsp:txXfrm>
    </dsp:sp>
    <dsp:sp modelId="{BDAF3DB4-CC8D-4B09-ACA7-1C822311347F}">
      <dsp:nvSpPr>
        <dsp:cNvPr id="0" name=""/>
        <dsp:cNvSpPr/>
      </dsp:nvSpPr>
      <dsp:spPr>
        <a:xfrm>
          <a:off x="8926212" y="322679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b="1" kern="1200" dirty="0"/>
            <a:t>Sys. CTRL. Supervisor</a:t>
          </a:r>
        </a:p>
      </dsp:txBody>
      <dsp:txXfrm>
        <a:off x="8926212" y="3226799"/>
        <a:ext cx="1147769" cy="220097"/>
      </dsp:txXfrm>
    </dsp:sp>
    <dsp:sp modelId="{54B10FE2-A122-45B3-976C-5670DC55E288}">
      <dsp:nvSpPr>
        <dsp:cNvPr id="0" name=""/>
        <dsp:cNvSpPr/>
      </dsp:nvSpPr>
      <dsp:spPr>
        <a:xfrm>
          <a:off x="8671152"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7 Member Team</a:t>
          </a:r>
        </a:p>
      </dsp:txBody>
      <dsp:txXfrm>
        <a:off x="8671152" y="3755034"/>
        <a:ext cx="1275299" cy="660293"/>
      </dsp:txXfrm>
    </dsp:sp>
    <dsp:sp modelId="{8FB8B18C-2E03-4E84-81D5-CB9CF942050F}">
      <dsp:nvSpPr>
        <dsp:cNvPr id="0" name=""/>
        <dsp:cNvSpPr/>
      </dsp:nvSpPr>
      <dsp:spPr>
        <a:xfrm>
          <a:off x="8926212" y="42685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en-US" sz="1400" kern="1200" dirty="0"/>
        </a:p>
      </dsp:txBody>
      <dsp:txXfrm>
        <a:off x="8926212" y="4268596"/>
        <a:ext cx="1147769" cy="220097"/>
      </dsp:txXfrm>
    </dsp:sp>
    <dsp:sp modelId="{89E1FC87-A656-4671-B864-DBDC8FE97A1B}">
      <dsp:nvSpPr>
        <dsp:cNvPr id="0" name=""/>
        <dsp:cNvSpPr/>
      </dsp:nvSpPr>
      <dsp:spPr>
        <a:xfrm>
          <a:off x="10382119" y="2713237"/>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Cassandra Sims</a:t>
          </a:r>
        </a:p>
        <a:p>
          <a:pPr marL="0" lvl="0" indent="0" algn="ctr" defTabSz="622300">
            <a:lnSpc>
              <a:spcPct val="90000"/>
            </a:lnSpc>
            <a:spcBef>
              <a:spcPct val="0"/>
            </a:spcBef>
            <a:spcAft>
              <a:spcPct val="35000"/>
            </a:spcAft>
            <a:buNone/>
          </a:pPr>
          <a:r>
            <a:rPr lang="en-US" sz="1400" kern="1200" dirty="0"/>
            <a:t>Delrico Wise</a:t>
          </a:r>
        </a:p>
      </dsp:txBody>
      <dsp:txXfrm>
        <a:off x="10382119" y="2713237"/>
        <a:ext cx="1275299" cy="660293"/>
      </dsp:txXfrm>
    </dsp:sp>
    <dsp:sp modelId="{4D72F78E-CD9B-4640-AABA-14C39EE32AD7}">
      <dsp:nvSpPr>
        <dsp:cNvPr id="0" name=""/>
        <dsp:cNvSpPr/>
      </dsp:nvSpPr>
      <dsp:spPr>
        <a:xfrm>
          <a:off x="10637179" y="3226799"/>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20320" bIns="5080" numCol="1" spcCol="1270" anchor="ctr" anchorCtr="0">
          <a:noAutofit/>
        </a:bodyPr>
        <a:lstStyle/>
        <a:p>
          <a:pPr marL="0" lvl="0" indent="0" algn="r" defTabSz="355600">
            <a:lnSpc>
              <a:spcPct val="90000"/>
            </a:lnSpc>
            <a:spcBef>
              <a:spcPct val="0"/>
            </a:spcBef>
            <a:spcAft>
              <a:spcPct val="35000"/>
            </a:spcAft>
            <a:buNone/>
          </a:pPr>
          <a:r>
            <a:rPr lang="en-US" sz="800" b="1" kern="1200" dirty="0"/>
            <a:t>Meter Reader Supervisors</a:t>
          </a:r>
        </a:p>
      </dsp:txBody>
      <dsp:txXfrm>
        <a:off x="10637179" y="3226799"/>
        <a:ext cx="1147769" cy="220097"/>
      </dsp:txXfrm>
    </dsp:sp>
    <dsp:sp modelId="{D9A11213-86C1-4CEF-9149-FD46CE3A4AF6}">
      <dsp:nvSpPr>
        <dsp:cNvPr id="0" name=""/>
        <dsp:cNvSpPr/>
      </dsp:nvSpPr>
      <dsp:spPr>
        <a:xfrm>
          <a:off x="10382119" y="3755034"/>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10 Member Team</a:t>
          </a:r>
        </a:p>
      </dsp:txBody>
      <dsp:txXfrm>
        <a:off x="10382119" y="3755034"/>
        <a:ext cx="1275299" cy="660293"/>
      </dsp:txXfrm>
    </dsp:sp>
    <dsp:sp modelId="{9E5807DF-6745-455A-BF99-987E625B4CB8}">
      <dsp:nvSpPr>
        <dsp:cNvPr id="0" name=""/>
        <dsp:cNvSpPr/>
      </dsp:nvSpPr>
      <dsp:spPr>
        <a:xfrm>
          <a:off x="10637179" y="4268596"/>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en-US" sz="1400" kern="1200" dirty="0"/>
        </a:p>
      </dsp:txBody>
      <dsp:txXfrm>
        <a:off x="10637179" y="4268596"/>
        <a:ext cx="1147769" cy="220097"/>
      </dsp:txXfrm>
    </dsp:sp>
    <dsp:sp modelId="{0FD90E0B-0268-40A7-A14E-8F106DEB1637}">
      <dsp:nvSpPr>
        <dsp:cNvPr id="0" name=""/>
        <dsp:cNvSpPr/>
      </dsp:nvSpPr>
      <dsp:spPr>
        <a:xfrm>
          <a:off x="4821477" y="1671440"/>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Thomas Manghram</a:t>
          </a:r>
        </a:p>
      </dsp:txBody>
      <dsp:txXfrm>
        <a:off x="4821477" y="1671440"/>
        <a:ext cx="1275299" cy="660293"/>
      </dsp:txXfrm>
    </dsp:sp>
    <dsp:sp modelId="{7F7E49DF-77DF-47D4-985E-B1D0EBAE0A40}">
      <dsp:nvSpPr>
        <dsp:cNvPr id="0" name=""/>
        <dsp:cNvSpPr/>
      </dsp:nvSpPr>
      <dsp:spPr>
        <a:xfrm>
          <a:off x="5067952" y="2167569"/>
          <a:ext cx="1147769" cy="20346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en-US" sz="1300" b="1" kern="1200" dirty="0"/>
            <a:t>Asst. Director</a:t>
          </a:r>
        </a:p>
      </dsp:txBody>
      <dsp:txXfrm>
        <a:off x="5067952" y="2167569"/>
        <a:ext cx="1147769" cy="203465"/>
      </dsp:txXfrm>
    </dsp:sp>
    <dsp:sp modelId="{2D0CB040-3621-4D7C-86F7-DD42AE88D835}">
      <dsp:nvSpPr>
        <dsp:cNvPr id="0" name=""/>
        <dsp:cNvSpPr/>
      </dsp:nvSpPr>
      <dsp:spPr>
        <a:xfrm>
          <a:off x="6532444" y="1671440"/>
          <a:ext cx="1275299" cy="66029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93175" numCol="1" spcCol="1270" anchor="ctr" anchorCtr="0">
          <a:noAutofit/>
        </a:bodyPr>
        <a:lstStyle/>
        <a:p>
          <a:pPr marL="0" lvl="0" indent="0" algn="ctr" defTabSz="622300">
            <a:lnSpc>
              <a:spcPct val="90000"/>
            </a:lnSpc>
            <a:spcBef>
              <a:spcPct val="0"/>
            </a:spcBef>
            <a:spcAft>
              <a:spcPct val="35000"/>
            </a:spcAft>
            <a:buNone/>
          </a:pPr>
          <a:r>
            <a:rPr lang="en-US" sz="1400" kern="1200" dirty="0"/>
            <a:t>Todd Hicks</a:t>
          </a:r>
        </a:p>
      </dsp:txBody>
      <dsp:txXfrm>
        <a:off x="6532444" y="1671440"/>
        <a:ext cx="1275299" cy="660293"/>
      </dsp:txXfrm>
    </dsp:sp>
    <dsp:sp modelId="{A12F6B48-C693-4CE6-909C-6B02B3911CEA}">
      <dsp:nvSpPr>
        <dsp:cNvPr id="0" name=""/>
        <dsp:cNvSpPr/>
      </dsp:nvSpPr>
      <dsp:spPr>
        <a:xfrm>
          <a:off x="6761759" y="2159253"/>
          <a:ext cx="1147769" cy="2200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en-US" sz="1300" b="1" kern="1200" dirty="0"/>
            <a:t>Superintendent</a:t>
          </a:r>
        </a:p>
      </dsp:txBody>
      <dsp:txXfrm>
        <a:off x="6761759" y="2159253"/>
        <a:ext cx="1147769" cy="220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28E82-F97C-4508-972A-E6D5EFF0577C}">
      <dsp:nvSpPr>
        <dsp:cNvPr id="0" name=""/>
        <dsp:cNvSpPr/>
      </dsp:nvSpPr>
      <dsp:spPr>
        <a:xfrm>
          <a:off x="16430" y="2610"/>
          <a:ext cx="3275855" cy="203831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Grove Substation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circuits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e0712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e0722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 e0732	</a:t>
          </a:r>
        </a:p>
      </dsp:txBody>
      <dsp:txXfrm>
        <a:off x="16430" y="2610"/>
        <a:ext cx="3275855" cy="2038316"/>
      </dsp:txXfrm>
    </dsp:sp>
    <dsp:sp modelId="{EF32D7DF-7FFD-4E69-BEC0-AF3FC09018F8}">
      <dsp:nvSpPr>
        <dsp:cNvPr id="0" name=""/>
        <dsp:cNvSpPr/>
      </dsp:nvSpPr>
      <dsp:spPr>
        <a:xfrm>
          <a:off x="3760111" y="0"/>
          <a:ext cx="3275855" cy="1965513"/>
        </a:xfrm>
        <a:prstGeom prst="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Willingham Substation</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 </a:t>
          </a:r>
          <a:r>
            <a:rPr lang="en-US" sz="1600" kern="1200" dirty="0">
              <a:latin typeface="Tahoma" panose="020B0604030504040204" pitchFamily="34" charset="0"/>
              <a:ea typeface="Tahoma" panose="020B0604030504040204" pitchFamily="34" charset="0"/>
              <a:cs typeface="Tahoma" panose="020B0604030504040204" pitchFamily="34" charset="0"/>
            </a:rPr>
            <a:t>circuits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e0412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e0422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e0432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e0442</a:t>
          </a:r>
        </a:p>
      </dsp:txBody>
      <dsp:txXfrm>
        <a:off x="3760111" y="0"/>
        <a:ext cx="3275855" cy="1965513"/>
      </dsp:txXfrm>
    </dsp:sp>
    <dsp:sp modelId="{27053CFE-B93D-48D9-A091-B57DFE388882}">
      <dsp:nvSpPr>
        <dsp:cNvPr id="0" name=""/>
        <dsp:cNvSpPr/>
      </dsp:nvSpPr>
      <dsp:spPr>
        <a:xfrm>
          <a:off x="7223313" y="39011"/>
          <a:ext cx="3275855" cy="1965513"/>
        </a:xfrm>
        <a:prstGeom prst="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Ben Hill Substation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circuits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e0312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e0322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e0332</a:t>
          </a:r>
        </a:p>
      </dsp:txBody>
      <dsp:txXfrm>
        <a:off x="7223313" y="39011"/>
        <a:ext cx="3275855" cy="1965513"/>
      </dsp:txXfrm>
    </dsp:sp>
    <dsp:sp modelId="{9C2646BC-7556-4CD0-BED3-4D131DADE9F8}">
      <dsp:nvSpPr>
        <dsp:cNvPr id="0" name=""/>
        <dsp:cNvSpPr/>
      </dsp:nvSpPr>
      <dsp:spPr>
        <a:xfrm>
          <a:off x="16430" y="2380000"/>
          <a:ext cx="3275855" cy="1942536"/>
        </a:xfrm>
        <a:prstGeom prst="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Lakemont Substation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circuits</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e0512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e0522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e0532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 e0542</a:t>
          </a:r>
        </a:p>
      </dsp:txBody>
      <dsp:txXfrm>
        <a:off x="16430" y="2380000"/>
        <a:ext cx="3275855" cy="1942536"/>
      </dsp:txXfrm>
    </dsp:sp>
    <dsp:sp modelId="{593F061B-A5A6-4A23-8621-A0FE575F1463}">
      <dsp:nvSpPr>
        <dsp:cNvPr id="0" name=""/>
        <dsp:cNvSpPr/>
      </dsp:nvSpPr>
      <dsp:spPr>
        <a:xfrm>
          <a:off x="3619872" y="2368512"/>
          <a:ext cx="3275855" cy="1965513"/>
        </a:xfrm>
        <a:prstGeom prst="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Oakleigh Substation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circuits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e0212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e0222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e0232 </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e0242</a:t>
          </a:r>
        </a:p>
      </dsp:txBody>
      <dsp:txXfrm>
        <a:off x="3619872" y="2368512"/>
        <a:ext cx="3275855" cy="1965513"/>
      </dsp:txXfrm>
    </dsp:sp>
    <dsp:sp modelId="{5999BB2E-D16D-40ED-85B6-E83F8AE1B62E}">
      <dsp:nvSpPr>
        <dsp:cNvPr id="0" name=""/>
        <dsp:cNvSpPr/>
      </dsp:nvSpPr>
      <dsp:spPr>
        <a:xfrm>
          <a:off x="7223313" y="2368512"/>
          <a:ext cx="3275855" cy="1965513"/>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Welcome All Substation</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 </a:t>
          </a:r>
          <a:r>
            <a:rPr lang="en-US" sz="1600" kern="1200" dirty="0">
              <a:latin typeface="Tahoma" panose="020B0604030504040204" pitchFamily="34" charset="0"/>
              <a:ea typeface="Tahoma" panose="020B0604030504040204" pitchFamily="34" charset="0"/>
              <a:cs typeface="Tahoma" panose="020B0604030504040204" pitchFamily="34" charset="0"/>
            </a:rPr>
            <a:t>circuits</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b8312</a:t>
          </a:r>
        </a:p>
        <a:p>
          <a:pPr marL="0" lvl="0" indent="0" algn="ctr" defTabSz="711200">
            <a:lnSpc>
              <a:spcPct val="90000"/>
            </a:lnSpc>
            <a:spcBef>
              <a:spcPct val="0"/>
            </a:spcBef>
            <a:spcAft>
              <a:spcPct val="35000"/>
            </a:spcAft>
            <a:buNone/>
          </a:pPr>
          <a:r>
            <a:rPr lang="en-US" sz="1600" kern="1200" dirty="0">
              <a:latin typeface="Tahoma" panose="020B0604030504040204" pitchFamily="34" charset="0"/>
              <a:ea typeface="Tahoma" panose="020B0604030504040204" pitchFamily="34" charset="0"/>
              <a:cs typeface="Tahoma" panose="020B0604030504040204" pitchFamily="34" charset="0"/>
            </a:rPr>
            <a:t>b8422</a:t>
          </a:r>
        </a:p>
      </dsp:txBody>
      <dsp:txXfrm>
        <a:off x="7223313" y="2368512"/>
        <a:ext cx="3275855" cy="196551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7D55-3AD5-0ECE-F7EC-C4A2E2ED16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0BD4A4-9871-C7DC-BC38-578019151E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041C7F-B249-5FD0-2BE3-13C0E199A604}"/>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2501041D-E016-F74E-138D-A2ED508C4C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202CFE-4C7F-97E4-70E9-F710E59070C0}"/>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126403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2CFE-F3A5-A658-067E-C582906AF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A32240-6F21-9A11-E94F-1AF33F3E8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00A2A-3C5D-C6C3-034F-46EAB8A71FCB}"/>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766CFCAC-27D9-536D-158D-DC06793794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9358C1-5982-4DCD-97A6-574ED7E40527}"/>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49104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F2DD8-E5AB-C6DE-5F4E-AA8870857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8745A-9B91-7395-CBB1-32302A88C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789D4-7CA3-5233-FF66-469F00AF4E4C}"/>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32A6B8A0-8703-01AB-CD70-D6D7083915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83CEF2-59F7-C1BA-497B-E0F0D70CB1B4}"/>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17082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0D10-CC4B-9FD4-6EBF-00D5DCDDC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AB583-3277-5F18-2DDD-069C01714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D1FBF-8210-8D15-3853-441BF977394E}"/>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FA4EAD3B-0775-2079-8D17-19D9BE99E7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28986B-B2D5-17F7-C345-5A1D391A8B85}"/>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2607094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1A46-8E9D-1FFD-0DE5-B3602CC29E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E4A5C-FEB2-F06E-F26B-1A90776EDD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5B4DF4-5406-B663-1E29-98DCF9E76CAB}"/>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2EB74422-A829-A77E-ACE9-E8A7A3402E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F2E103-1300-B31D-74D6-E420981FDC2A}"/>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12550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FC4F-907F-2B34-D631-DA088B739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47E28-279A-8627-A7CF-C1CC7B2E3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522F9-74E6-C129-758F-1E70E8FF0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81403-44F2-8789-4A58-1C459C907580}"/>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6" name="Footer Placeholder 5">
            <a:extLst>
              <a:ext uri="{FF2B5EF4-FFF2-40B4-BE49-F238E27FC236}">
                <a16:creationId xmlns:a16="http://schemas.microsoft.com/office/drawing/2014/main" id="{10EA14EB-301A-F00A-EB2E-6A4DA2A73F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CD043A-4DB9-BA7C-9EFD-4857A66F2FBA}"/>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72910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2A0D-F807-DDD1-89DB-E663F714B7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5A7BB-7846-15D1-D449-F03483A07C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287474-1B60-8E94-0C72-E2129513D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6E73C-053F-EA35-EC97-537CA0151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6984EA-D26F-A581-A134-93E131409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5C0362-889F-62B7-89A4-6B55A5F6EF74}"/>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8" name="Footer Placeholder 7">
            <a:extLst>
              <a:ext uri="{FF2B5EF4-FFF2-40B4-BE49-F238E27FC236}">
                <a16:creationId xmlns:a16="http://schemas.microsoft.com/office/drawing/2014/main" id="{2583AC54-52A8-794A-F1D2-CB0213CACA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D4D030-8B69-4B70-B07E-19496098FFE8}"/>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272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D6E0-2273-5A08-5DEC-44656BB66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0D55B5-1E68-6285-FA20-AE244A58A407}"/>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4" name="Footer Placeholder 3">
            <a:extLst>
              <a:ext uri="{FF2B5EF4-FFF2-40B4-BE49-F238E27FC236}">
                <a16:creationId xmlns:a16="http://schemas.microsoft.com/office/drawing/2014/main" id="{A7FEEDFD-D010-5C41-4B79-1749548F98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7A9672-5856-4945-5D92-2E81BEE10E29}"/>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199740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A1840B-4F18-D459-E576-8A350D3251F7}"/>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3" name="Footer Placeholder 2">
            <a:extLst>
              <a:ext uri="{FF2B5EF4-FFF2-40B4-BE49-F238E27FC236}">
                <a16:creationId xmlns:a16="http://schemas.microsoft.com/office/drawing/2014/main" id="{E5AA8EA2-4D14-D542-ACC3-A298C4E000A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C57FC0C-2D09-1BE4-F82F-CC859484A080}"/>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305083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479C-A300-45B4-267F-4C1C48D7C2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D8898-E1AC-443C-A557-65D9BBA52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77C3F3-593F-EE09-A1DE-A5845568E9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33E5D-968C-A87D-DDC0-CDDF0581E764}"/>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6" name="Footer Placeholder 5">
            <a:extLst>
              <a:ext uri="{FF2B5EF4-FFF2-40B4-BE49-F238E27FC236}">
                <a16:creationId xmlns:a16="http://schemas.microsoft.com/office/drawing/2014/main" id="{8EAC84EC-619D-3EE1-68B8-023242A71D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68ADCE-DCB8-3E02-6A63-9A04ECF1DA05}"/>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70999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948D-E37B-EA87-384D-31EC06DFF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824FC-AE31-EA9F-D401-DEBA72365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96C4AD6-D47C-ECCE-A239-7C48F0EA5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646EE-9862-AB26-57F7-98417E6C580F}"/>
              </a:ext>
            </a:extLst>
          </p:cNvPr>
          <p:cNvSpPr>
            <a:spLocks noGrp="1"/>
          </p:cNvSpPr>
          <p:nvPr>
            <p:ph type="dt" sz="half" idx="10"/>
          </p:nvPr>
        </p:nvSpPr>
        <p:spPr/>
        <p:txBody>
          <a:bodyPr/>
          <a:lstStyle/>
          <a:p>
            <a:fld id="{E480FFD9-86AA-4514-B644-90190D4D0A57}" type="datetimeFigureOut">
              <a:rPr lang="en-US" smtClean="0"/>
              <a:t>7/23/2024</a:t>
            </a:fld>
            <a:endParaRPr lang="en-US" dirty="0"/>
          </a:p>
        </p:txBody>
      </p:sp>
      <p:sp>
        <p:nvSpPr>
          <p:cNvPr id="6" name="Footer Placeholder 5">
            <a:extLst>
              <a:ext uri="{FF2B5EF4-FFF2-40B4-BE49-F238E27FC236}">
                <a16:creationId xmlns:a16="http://schemas.microsoft.com/office/drawing/2014/main" id="{B9F4D807-57D8-A0C2-C905-F24BD375AB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F21AA7-EC37-095B-6091-84D0ACC7A946}"/>
              </a:ext>
            </a:extLst>
          </p:cNvPr>
          <p:cNvSpPr>
            <a:spLocks noGrp="1"/>
          </p:cNvSpPr>
          <p:nvPr>
            <p:ph type="sldNum" sz="quarter" idx="12"/>
          </p:nvPr>
        </p:nvSpPr>
        <p:spPr/>
        <p:txBody>
          <a:bodyPr/>
          <a:lstStyle/>
          <a:p>
            <a:fld id="{83953D93-3A23-4DD9-A020-069E5A7F613F}" type="slidenum">
              <a:rPr lang="en-US" smtClean="0"/>
              <a:t>‹#›</a:t>
            </a:fld>
            <a:endParaRPr lang="en-US" dirty="0"/>
          </a:p>
        </p:txBody>
      </p:sp>
    </p:spTree>
    <p:extLst>
      <p:ext uri="{BB962C8B-B14F-4D97-AF65-F5344CB8AC3E}">
        <p14:creationId xmlns:p14="http://schemas.microsoft.com/office/powerpoint/2010/main" val="281370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B619B-267A-39CD-AB20-B0DAF1A28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B7013A-2A6D-39EA-2EAB-957D3F4BA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35DC3-263E-0D86-2FE2-282DE6F12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0FFD9-86AA-4514-B644-90190D4D0A57}" type="datetimeFigureOut">
              <a:rPr lang="en-US" smtClean="0"/>
              <a:t>7/23/2024</a:t>
            </a:fld>
            <a:endParaRPr lang="en-US" dirty="0"/>
          </a:p>
        </p:txBody>
      </p:sp>
      <p:sp>
        <p:nvSpPr>
          <p:cNvPr id="5" name="Footer Placeholder 4">
            <a:extLst>
              <a:ext uri="{FF2B5EF4-FFF2-40B4-BE49-F238E27FC236}">
                <a16:creationId xmlns:a16="http://schemas.microsoft.com/office/drawing/2014/main" id="{9B51D14C-F9A8-8801-2902-843A2CFC6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D826C06-E23C-81FA-6469-48B310C11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53D93-3A23-4DD9-A020-069E5A7F613F}" type="slidenum">
              <a:rPr lang="en-US" smtClean="0"/>
              <a:t>‹#›</a:t>
            </a:fld>
            <a:endParaRPr lang="en-US" dirty="0"/>
          </a:p>
        </p:txBody>
      </p:sp>
    </p:spTree>
    <p:extLst>
      <p:ext uri="{BB962C8B-B14F-4D97-AF65-F5344CB8AC3E}">
        <p14:creationId xmlns:p14="http://schemas.microsoft.com/office/powerpoint/2010/main" val="40459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mailto:poweroutage@eastpointcity.org"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uclear power plant at dusk&#10;&#10;Description automatically generated">
            <a:extLst>
              <a:ext uri="{FF2B5EF4-FFF2-40B4-BE49-F238E27FC236}">
                <a16:creationId xmlns:a16="http://schemas.microsoft.com/office/drawing/2014/main" id="{35ACC032-B954-74E3-D4A6-881A3CE6C957}"/>
              </a:ext>
            </a:extLst>
          </p:cNvPr>
          <p:cNvPicPr>
            <a:picLocks noChangeAspect="1"/>
          </p:cNvPicPr>
          <p:nvPr/>
        </p:nvPicPr>
        <p:blipFill rotWithShape="1">
          <a:blip r:embed="rId2">
            <a:extLst>
              <a:ext uri="{28A0092B-C50C-407E-A947-70E740481C1C}">
                <a14:useLocalDpi xmlns:a14="http://schemas.microsoft.com/office/drawing/2010/main" val="0"/>
              </a:ext>
            </a:extLst>
          </a:blip>
          <a:srcRect l="1563" t="9091" r="22022"/>
          <a:stretch/>
        </p:blipFill>
        <p:spPr>
          <a:xfrm>
            <a:off x="3523488" y="10"/>
            <a:ext cx="8668512" cy="6857990"/>
          </a:xfrm>
          <a:prstGeom prst="rect">
            <a:avLst/>
          </a:prstGeom>
        </p:spPr>
      </p:pic>
      <p:sp>
        <p:nvSpPr>
          <p:cNvPr id="3" name="Subtitle 2">
            <a:extLst>
              <a:ext uri="{FF2B5EF4-FFF2-40B4-BE49-F238E27FC236}">
                <a16:creationId xmlns:a16="http://schemas.microsoft.com/office/drawing/2014/main" id="{7A3CFBE5-D42B-37D5-43F9-87FEBA6BE9F7}"/>
              </a:ext>
            </a:extLst>
          </p:cNvPr>
          <p:cNvSpPr>
            <a:spLocks noGrp="1"/>
          </p:cNvSpPr>
          <p:nvPr>
            <p:ph type="subTitle" idx="1"/>
          </p:nvPr>
        </p:nvSpPr>
        <p:spPr>
          <a:xfrm>
            <a:off x="49221" y="3614062"/>
            <a:ext cx="3430723" cy="740965"/>
          </a:xfrm>
        </p:spPr>
        <p:txBody>
          <a:bodyPr>
            <a:normAutofit lnSpcReduction="10000"/>
          </a:bodyPr>
          <a:lstStyle/>
          <a:p>
            <a:r>
              <a:rPr lang="en-US" sz="2000" b="1" dirty="0">
                <a:latin typeface="Tahoma" panose="020B0604030504040204" pitchFamily="34" charset="0"/>
                <a:ea typeface="Tahoma" panose="020B0604030504040204" pitchFamily="34" charset="0"/>
                <a:cs typeface="Tahoma" panose="020B0604030504040204" pitchFamily="34" charset="0"/>
              </a:rPr>
              <a:t>East Point Power Update</a:t>
            </a:r>
          </a:p>
          <a:p>
            <a:r>
              <a:rPr lang="en-US" sz="2000" b="1" dirty="0">
                <a:latin typeface="Tahoma" panose="020B0604030504040204" pitchFamily="34" charset="0"/>
                <a:ea typeface="Tahoma" panose="020B0604030504040204" pitchFamily="34" charset="0"/>
                <a:cs typeface="Tahoma" panose="020B0604030504040204" pitchFamily="34" charset="0"/>
              </a:rPr>
              <a:t>2024-2025</a:t>
            </a:r>
          </a:p>
        </p:txBody>
      </p:sp>
      <p:pic>
        <p:nvPicPr>
          <p:cNvPr id="7" name="Picture 6">
            <a:extLst>
              <a:ext uri="{FF2B5EF4-FFF2-40B4-BE49-F238E27FC236}">
                <a16:creationId xmlns:a16="http://schemas.microsoft.com/office/drawing/2014/main" id="{CABA0EF5-1BB3-BE84-1B6C-A4E1CC5D59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19" y="759222"/>
            <a:ext cx="3621031" cy="2560325"/>
          </a:xfrm>
          <a:prstGeom prst="rect">
            <a:avLst/>
          </a:prstGeom>
        </p:spPr>
      </p:pic>
    </p:spTree>
    <p:extLst>
      <p:ext uri="{BB962C8B-B14F-4D97-AF65-F5344CB8AC3E}">
        <p14:creationId xmlns:p14="http://schemas.microsoft.com/office/powerpoint/2010/main" val="3644306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E37A-B39B-E937-DA3C-881E353E7F88}"/>
              </a:ext>
            </a:extLst>
          </p:cNvPr>
          <p:cNvSpPr>
            <a:spLocks noGrp="1"/>
          </p:cNvSpPr>
          <p:nvPr>
            <p:ph type="title"/>
          </p:nvPr>
        </p:nvSpPr>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Grid Hardening</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Overhead to Underground</a:t>
            </a:r>
          </a:p>
        </p:txBody>
      </p:sp>
      <p:graphicFrame>
        <p:nvGraphicFramePr>
          <p:cNvPr id="4" name="Content Placeholder 3">
            <a:extLst>
              <a:ext uri="{FF2B5EF4-FFF2-40B4-BE49-F238E27FC236}">
                <a16:creationId xmlns:a16="http://schemas.microsoft.com/office/drawing/2014/main" id="{187CF90E-A337-E740-31EA-3F15F79ABF61}"/>
              </a:ext>
            </a:extLst>
          </p:cNvPr>
          <p:cNvGraphicFramePr>
            <a:graphicFrameLocks noGrp="1" noChangeAspect="1"/>
          </p:cNvGraphicFramePr>
          <p:nvPr>
            <p:ph idx="1"/>
            <p:extLst>
              <p:ext uri="{D42A27DB-BD31-4B8C-83A1-F6EECF244321}">
                <p14:modId xmlns:p14="http://schemas.microsoft.com/office/powerpoint/2010/main" val="2996327793"/>
              </p:ext>
            </p:extLst>
          </p:nvPr>
        </p:nvGraphicFramePr>
        <p:xfrm>
          <a:off x="3279775" y="1825625"/>
          <a:ext cx="5630863" cy="4351338"/>
        </p:xfrm>
        <a:graphic>
          <a:graphicData uri="http://schemas.openxmlformats.org/presentationml/2006/ole">
            <mc:AlternateContent xmlns:mc="http://schemas.openxmlformats.org/markup-compatibility/2006">
              <mc:Choice xmlns:v="urn:schemas-microsoft-com:vml" Requires="v">
                <p:oleObj name="Acrobat Document" r:id="rId2" imgW="7543441" imgH="5829159" progId="Acrobat.Document.DC">
                  <p:embed/>
                </p:oleObj>
              </mc:Choice>
              <mc:Fallback>
                <p:oleObj name="Acrobat Document" r:id="rId2" imgW="7543441" imgH="5829159" progId="Acrobat.Document.DC">
                  <p:embed/>
                  <p:pic>
                    <p:nvPicPr>
                      <p:cNvPr id="0" name=""/>
                      <p:cNvPicPr/>
                      <p:nvPr/>
                    </p:nvPicPr>
                    <p:blipFill>
                      <a:blip r:embed="rId3"/>
                      <a:stretch>
                        <a:fillRect/>
                      </a:stretch>
                    </p:blipFill>
                    <p:spPr>
                      <a:xfrm>
                        <a:off x="3279775" y="1825625"/>
                        <a:ext cx="5630863" cy="4351338"/>
                      </a:xfrm>
                      <a:prstGeom prst="rect">
                        <a:avLst/>
                      </a:prstGeom>
                    </p:spPr>
                  </p:pic>
                </p:oleObj>
              </mc:Fallback>
            </mc:AlternateContent>
          </a:graphicData>
        </a:graphic>
      </p:graphicFrame>
      <p:sp>
        <p:nvSpPr>
          <p:cNvPr id="11" name="Arrow: Left-Up 10">
            <a:extLst>
              <a:ext uri="{FF2B5EF4-FFF2-40B4-BE49-F238E27FC236}">
                <a16:creationId xmlns:a16="http://schemas.microsoft.com/office/drawing/2014/main" id="{3C20FE25-EDBE-49C3-7502-567C288F6014}"/>
              </a:ext>
            </a:extLst>
          </p:cNvPr>
          <p:cNvSpPr/>
          <p:nvPr/>
        </p:nvSpPr>
        <p:spPr>
          <a:xfrm>
            <a:off x="6506817" y="3429000"/>
            <a:ext cx="3392557" cy="891209"/>
          </a:xfrm>
          <a:prstGeom prst="lef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5573A3D-8F0F-D050-D482-D5A6A12FD579}"/>
              </a:ext>
            </a:extLst>
          </p:cNvPr>
          <p:cNvSpPr txBox="1"/>
          <p:nvPr/>
        </p:nvSpPr>
        <p:spPr>
          <a:xfrm>
            <a:off x="8910638" y="2941983"/>
            <a:ext cx="2443162" cy="646331"/>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Ben Hill/Dodson Road</a:t>
            </a:r>
          </a:p>
        </p:txBody>
      </p:sp>
      <p:sp>
        <p:nvSpPr>
          <p:cNvPr id="14" name="Arrow: Left-Right 13">
            <a:extLst>
              <a:ext uri="{FF2B5EF4-FFF2-40B4-BE49-F238E27FC236}">
                <a16:creationId xmlns:a16="http://schemas.microsoft.com/office/drawing/2014/main" id="{FA120E6C-980D-15CA-54DA-5BA99D2EB69D}"/>
              </a:ext>
            </a:extLst>
          </p:cNvPr>
          <p:cNvSpPr/>
          <p:nvPr/>
        </p:nvSpPr>
        <p:spPr>
          <a:xfrm>
            <a:off x="2291039" y="3126649"/>
            <a:ext cx="1159427" cy="2774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1539BD8-7D5F-654B-476C-BEECA547580E}"/>
              </a:ext>
            </a:extLst>
          </p:cNvPr>
          <p:cNvSpPr txBox="1"/>
          <p:nvPr/>
        </p:nvSpPr>
        <p:spPr>
          <a:xfrm>
            <a:off x="371061" y="3019766"/>
            <a:ext cx="1807334"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Heather Drive</a:t>
            </a:r>
          </a:p>
        </p:txBody>
      </p:sp>
      <p:sp>
        <p:nvSpPr>
          <p:cNvPr id="16" name="Arrow: Left-Right 15">
            <a:extLst>
              <a:ext uri="{FF2B5EF4-FFF2-40B4-BE49-F238E27FC236}">
                <a16:creationId xmlns:a16="http://schemas.microsoft.com/office/drawing/2014/main" id="{D541BC73-CD9A-BFE3-9CEF-D0843D38BB6B}"/>
              </a:ext>
            </a:extLst>
          </p:cNvPr>
          <p:cNvSpPr/>
          <p:nvPr/>
        </p:nvSpPr>
        <p:spPr>
          <a:xfrm>
            <a:off x="7659756" y="5009320"/>
            <a:ext cx="1722783" cy="35780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3435FCA-4CD1-64AD-7A85-200DA2F8D8FF}"/>
              </a:ext>
            </a:extLst>
          </p:cNvPr>
          <p:cNvSpPr txBox="1"/>
          <p:nvPr/>
        </p:nvSpPr>
        <p:spPr>
          <a:xfrm>
            <a:off x="9382539" y="5009320"/>
            <a:ext cx="2093844"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Westchester Dr</a:t>
            </a:r>
            <a:r>
              <a:rPr lang="en-US" b="1" dirty="0"/>
              <a:t>.</a:t>
            </a:r>
          </a:p>
        </p:txBody>
      </p:sp>
      <p:sp>
        <p:nvSpPr>
          <p:cNvPr id="19" name="Arrow: Left-Right 18">
            <a:extLst>
              <a:ext uri="{FF2B5EF4-FFF2-40B4-BE49-F238E27FC236}">
                <a16:creationId xmlns:a16="http://schemas.microsoft.com/office/drawing/2014/main" id="{64F8258D-2AC1-CA4A-F0C3-0392E0E5AB0C}"/>
              </a:ext>
            </a:extLst>
          </p:cNvPr>
          <p:cNvSpPr/>
          <p:nvPr/>
        </p:nvSpPr>
        <p:spPr>
          <a:xfrm>
            <a:off x="2178395" y="4870604"/>
            <a:ext cx="1258957" cy="2774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CB51449-DDE3-B94E-C2D6-731B86F40E54}"/>
              </a:ext>
            </a:extLst>
          </p:cNvPr>
          <p:cNvSpPr txBox="1"/>
          <p:nvPr/>
        </p:nvSpPr>
        <p:spPr>
          <a:xfrm>
            <a:off x="172278" y="4870605"/>
            <a:ext cx="2006117" cy="369332"/>
          </a:xfrm>
          <a:prstGeom prst="rect">
            <a:avLst/>
          </a:prstGeom>
          <a:noFill/>
        </p:spPr>
        <p:txBody>
          <a:bodyPr wrap="squar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Arrowood Drive</a:t>
            </a:r>
          </a:p>
        </p:txBody>
      </p:sp>
    </p:spTree>
    <p:extLst>
      <p:ext uri="{BB962C8B-B14F-4D97-AF65-F5344CB8AC3E}">
        <p14:creationId xmlns:p14="http://schemas.microsoft.com/office/powerpoint/2010/main" val="2355685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E56664-688B-747C-3C4E-1FA51B4A84AD}"/>
              </a:ext>
            </a:extLst>
          </p:cNvPr>
          <p:cNvSpPr>
            <a:spLocks noGrp="1"/>
          </p:cNvSpPr>
          <p:nvPr>
            <p:ph type="title"/>
          </p:nvPr>
        </p:nvSpPr>
        <p:spPr>
          <a:xfrm>
            <a:off x="603938" y="640081"/>
            <a:ext cx="2608655" cy="5257799"/>
          </a:xfrm>
        </p:spPr>
        <p:txBody>
          <a:bodyPr vert="horz" lIns="91440" tIns="45720" rIns="91440" bIns="45720" rtlCol="0" anchor="ctr">
            <a:normAutofit/>
          </a:bodyPr>
          <a:lstStyle/>
          <a:p>
            <a:pPr marL="0" marR="0">
              <a:spcAft>
                <a:spcPts val="800"/>
              </a:spcAft>
            </a:pPr>
            <a:r>
              <a:rPr lang="en-US" sz="1400" b="1" dirty="0">
                <a:solidFill>
                  <a:srgbClr val="2C2C2C"/>
                </a:solidFill>
                <a:effectLst/>
                <a:latin typeface="Tahoma" panose="020B0604030504040204" pitchFamily="34" charset="0"/>
                <a:ea typeface="Tahoma" panose="020B0604030504040204" pitchFamily="34" charset="0"/>
                <a:cs typeface="Tahoma" panose="020B0604030504040204" pitchFamily="34" charset="0"/>
              </a:rPr>
              <a:t>AMI Meters</a:t>
            </a:r>
            <a:br>
              <a:rPr lang="en-US" sz="1400" dirty="0">
                <a:solidFill>
                  <a:srgbClr val="2C2C2C"/>
                </a:solidFill>
                <a:effectLst/>
                <a:latin typeface="Tahoma" panose="020B0604030504040204" pitchFamily="34" charset="0"/>
                <a:ea typeface="Tahoma" panose="020B0604030504040204" pitchFamily="34" charset="0"/>
                <a:cs typeface="Tahoma" panose="020B0604030504040204" pitchFamily="34" charset="0"/>
              </a:rPr>
            </a:br>
            <a:br>
              <a:rPr lang="en-US" sz="1400" dirty="0">
                <a:solidFill>
                  <a:srgbClr val="2C2C2C"/>
                </a:solidFill>
                <a:effectLst/>
                <a:latin typeface="Tahoma" panose="020B0604030504040204" pitchFamily="34" charset="0"/>
                <a:ea typeface="Tahoma" panose="020B0604030504040204" pitchFamily="34" charset="0"/>
                <a:cs typeface="Tahoma" panose="020B0604030504040204" pitchFamily="34" charset="0"/>
              </a:rPr>
            </a:br>
            <a:r>
              <a:rPr lang="en-US" sz="1400" b="1" dirty="0">
                <a:solidFill>
                  <a:srgbClr val="2C2C2C"/>
                </a:solidFill>
                <a:effectLst/>
                <a:latin typeface="Tahoma" panose="020B0604030504040204" pitchFamily="34" charset="0"/>
                <a:ea typeface="Tahoma" panose="020B0604030504040204" pitchFamily="34" charset="0"/>
                <a:cs typeface="Tahoma" panose="020B0604030504040204" pitchFamily="34" charset="0"/>
              </a:rPr>
              <a:t>The City of East Point has invested over 6 million dollars into the Advanced Meter Infrastructure, (AMI) system, which is an integrated</a:t>
            </a:r>
            <a:r>
              <a:rPr lang="en-US" sz="1400" b="1" i="1" dirty="0">
                <a:solidFill>
                  <a:srgbClr val="2C2C2C"/>
                </a:solidFill>
                <a:effectLst/>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2C2C2C"/>
                </a:solidFill>
                <a:effectLst/>
                <a:latin typeface="Tahoma" panose="020B0604030504040204" pitchFamily="34" charset="0"/>
                <a:ea typeface="Tahoma" panose="020B0604030504040204" pitchFamily="34" charset="0"/>
                <a:cs typeface="Tahoma" panose="020B0604030504040204" pitchFamily="34" charset="0"/>
              </a:rPr>
              <a:t>system of smart meters, communications networks, and data management. This is a highly efficient Smart Grid platform that combines a flexible hybrid communications network with advanced applications that work together to reduce utility operational cost, improve system efficiencies, and improve customer service.  AMI is automated and allows real time data. </a:t>
            </a:r>
            <a:br>
              <a:rPr lang="en-US" sz="1400" dirty="0">
                <a:solidFill>
                  <a:srgbClr val="2C2C2C"/>
                </a:solidFill>
                <a:effectLst/>
                <a:latin typeface="Tahoma" panose="020B0604030504040204" pitchFamily="34" charset="0"/>
                <a:ea typeface="Tahoma" panose="020B0604030504040204" pitchFamily="34" charset="0"/>
                <a:cs typeface="Tahoma" panose="020B0604030504040204" pitchFamily="34" charset="0"/>
              </a:rPr>
            </a:br>
            <a:br>
              <a:rPr lang="en-US" sz="1400" dirty="0">
                <a:solidFill>
                  <a:srgbClr val="2C2C2C"/>
                </a:solidFill>
                <a:effectLst/>
              </a:rPr>
            </a:br>
            <a:br>
              <a:rPr lang="en-US" sz="1400" dirty="0">
                <a:solidFill>
                  <a:srgbClr val="2C2C2C"/>
                </a:solidFill>
                <a:effectLst/>
              </a:rPr>
            </a:br>
            <a:endParaRPr lang="en-US" sz="1400" dirty="0">
              <a:solidFill>
                <a:srgbClr val="2C2C2C"/>
              </a:solidFill>
            </a:endParaRPr>
          </a:p>
        </p:txBody>
      </p:sp>
      <p:sp>
        <p:nvSpPr>
          <p:cNvPr id="34"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Content Placeholder 26" descr="A screenshot of a computer&#10;&#10;Description automatically generated">
            <a:extLst>
              <a:ext uri="{FF2B5EF4-FFF2-40B4-BE49-F238E27FC236}">
                <a16:creationId xmlns:a16="http://schemas.microsoft.com/office/drawing/2014/main" id="{E125057D-FF3A-F5ED-E6CE-D70DCE10CB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448" r="7278" b="-1"/>
          <a:stretch/>
        </p:blipFill>
        <p:spPr>
          <a:xfrm>
            <a:off x="4062964" y="942538"/>
            <a:ext cx="7163222" cy="4808332"/>
          </a:xfrm>
          <a:prstGeom prst="rect">
            <a:avLst/>
          </a:prstGeom>
          <a:effectLst/>
        </p:spPr>
      </p:pic>
    </p:spTree>
    <p:extLst>
      <p:ext uri="{BB962C8B-B14F-4D97-AF65-F5344CB8AC3E}">
        <p14:creationId xmlns:p14="http://schemas.microsoft.com/office/powerpoint/2010/main" val="3373148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4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44EE6D-ABE9-3AA1-B7EE-3899D0ADB216}"/>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pPr marL="0" marR="0">
              <a:spcAft>
                <a:spcPts val="800"/>
              </a:spcAft>
            </a:pPr>
            <a:r>
              <a:rPr lang="en-US" sz="1400" b="1" dirty="0">
                <a:solidFill>
                  <a:srgbClr val="FFFFFF"/>
                </a:solidFill>
                <a:latin typeface="Tahoma" panose="020B0604030504040204" pitchFamily="34" charset="0"/>
                <a:ea typeface="Tahoma" panose="020B0604030504040204" pitchFamily="34" charset="0"/>
                <a:cs typeface="Tahoma" panose="020B0604030504040204" pitchFamily="34" charset="0"/>
              </a:rPr>
              <a:t>Utility Hawk</a:t>
            </a:r>
            <a:br>
              <a:rPr lang="en-US" sz="140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br>
              <a:rPr lang="en-US" sz="140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14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Utility Hawk is a customer portal solution that help City of East Point water and electric customers build stronger customer relationships. By presenting useful accurate data and actionable information, this function helps resolve high bill issues, and give customers more control over how they use utilities. The Utility Hawk customer portal is currently 90% complete and in the testing phase. We are hoping to have the new system rolled out to citizens and business owners by the end of this month.</a:t>
            </a:r>
            <a:br>
              <a:rPr lang="en-US" sz="14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1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 </a:t>
            </a:r>
            <a:br>
              <a:rPr lang="en-US" sz="1400"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endParaRPr lang="en-US" sz="14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5BC19EF5-CAE4-6A43-8842-E1E702D1EF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320" r="13839" b="-2"/>
          <a:stretch/>
        </p:blipFill>
        <p:spPr>
          <a:xfrm>
            <a:off x="795130" y="942538"/>
            <a:ext cx="7344343" cy="4808332"/>
          </a:xfrm>
          <a:prstGeom prst="rect">
            <a:avLst/>
          </a:prstGeom>
          <a:effectLst/>
        </p:spPr>
      </p:pic>
    </p:spTree>
    <p:extLst>
      <p:ext uri="{BB962C8B-B14F-4D97-AF65-F5344CB8AC3E}">
        <p14:creationId xmlns:p14="http://schemas.microsoft.com/office/powerpoint/2010/main" val="1741502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B27F52-0CB1-9E52-B431-7F4B6AB17296}"/>
              </a:ext>
            </a:extLst>
          </p:cNvPr>
          <p:cNvPicPr>
            <a:picLocks noChangeAspect="1"/>
          </p:cNvPicPr>
          <p:nvPr/>
        </p:nvPicPr>
        <p:blipFill rotWithShape="1">
          <a:blip r:embed="rId2">
            <a:extLst>
              <a:ext uri="{28A0092B-C50C-407E-A947-70E740481C1C}">
                <a14:useLocalDpi xmlns:a14="http://schemas.microsoft.com/office/drawing/2010/main" val="0"/>
              </a:ext>
            </a:extLst>
          </a:blip>
          <a:srcRect l="28445"/>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FC42E54E-D7D4-7335-5BC3-E1A7222CB7F0}"/>
              </a:ext>
            </a:extLst>
          </p:cNvPr>
          <p:cNvSpPr>
            <a:spLocks noGrp="1"/>
          </p:cNvSpPr>
          <p:nvPr>
            <p:ph type="title"/>
          </p:nvPr>
        </p:nvSpPr>
        <p:spPr>
          <a:xfrm>
            <a:off x="5801709" y="3159720"/>
            <a:ext cx="5552090" cy="1306264"/>
          </a:xfrm>
        </p:spPr>
        <p:txBody>
          <a:bodyPr vert="horz" lIns="91440" tIns="45720" rIns="91440" bIns="45720" rtlCol="0" anchor="b">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Street Light Dashboard</a:t>
            </a:r>
          </a:p>
        </p:txBody>
      </p:sp>
      <p:sp>
        <p:nvSpPr>
          <p:cNvPr id="18" name="Content Placeholder 17">
            <a:extLst>
              <a:ext uri="{FF2B5EF4-FFF2-40B4-BE49-F238E27FC236}">
                <a16:creationId xmlns:a16="http://schemas.microsoft.com/office/drawing/2014/main" id="{018191D7-1EE1-7000-2FF4-854483062989}"/>
              </a:ext>
            </a:extLst>
          </p:cNvPr>
          <p:cNvSpPr>
            <a:spLocks noGrp="1"/>
          </p:cNvSpPr>
          <p:nvPr>
            <p:ph idx="1"/>
          </p:nvPr>
        </p:nvSpPr>
        <p:spPr>
          <a:xfrm>
            <a:off x="5758636" y="4465984"/>
            <a:ext cx="5552089" cy="1647825"/>
          </a:xfrm>
        </p:spPr>
        <p:txBody>
          <a:bodyPr>
            <a:normAutofit fontScale="92500" lnSpcReduction="10000"/>
          </a:bodyPr>
          <a:lstStyle/>
          <a:p>
            <a:endParaRPr lang="en-US" sz="2000" dirty="0">
              <a:effectLst/>
              <a:latin typeface="ProximaNova-Regular"/>
              <a:ea typeface="Calibri" panose="020F0502020204030204" pitchFamily="34" charset="0"/>
            </a:endParaRPr>
          </a:p>
          <a:p>
            <a:r>
              <a:rPr lang="en-US" sz="2000" b="1" dirty="0">
                <a:effectLst/>
                <a:latin typeface="Tahoma" panose="020B0604030504040204" pitchFamily="34" charset="0"/>
                <a:ea typeface="Tahoma" panose="020B0604030504040204" pitchFamily="34" charset="0"/>
                <a:cs typeface="Tahoma" panose="020B0604030504040204" pitchFamily="34" charset="0"/>
              </a:rPr>
              <a:t>The City of East Point has invested over 2.2 million dollars on the street light project. This involved LED streetlight installations as well as more advanced controls for dimming the lights.</a:t>
            </a:r>
          </a:p>
          <a:p>
            <a:pPr marL="0" indent="0">
              <a:buNone/>
            </a:pPr>
            <a:endParaRPr lang="en-US" sz="2000" dirty="0"/>
          </a:p>
        </p:txBody>
      </p:sp>
    </p:spTree>
    <p:extLst>
      <p:ext uri="{BB962C8B-B14F-4D97-AF65-F5344CB8AC3E}">
        <p14:creationId xmlns:p14="http://schemas.microsoft.com/office/powerpoint/2010/main" val="271639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A778E-A4B4-F8A3-CA2E-BD67D4408FEF}"/>
              </a:ext>
            </a:extLst>
          </p:cNvPr>
          <p:cNvSpPr>
            <a:spLocks noGrp="1"/>
          </p:cNvSpPr>
          <p:nvPr>
            <p:ph type="title"/>
          </p:nvPr>
        </p:nvSpPr>
        <p:spPr>
          <a:xfrm>
            <a:off x="838200" y="159026"/>
            <a:ext cx="10515600" cy="662610"/>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City of East Point-Trees</a:t>
            </a:r>
          </a:p>
        </p:txBody>
      </p:sp>
      <p:graphicFrame>
        <p:nvGraphicFramePr>
          <p:cNvPr id="6" name="Content Placeholder 5">
            <a:extLst>
              <a:ext uri="{FF2B5EF4-FFF2-40B4-BE49-F238E27FC236}">
                <a16:creationId xmlns:a16="http://schemas.microsoft.com/office/drawing/2014/main" id="{09EAD48C-CF12-BE8D-F486-D2644B1996DE}"/>
              </a:ext>
            </a:extLst>
          </p:cNvPr>
          <p:cNvGraphicFramePr>
            <a:graphicFrameLocks noGrp="1" noChangeAspect="1"/>
          </p:cNvGraphicFramePr>
          <p:nvPr>
            <p:ph sz="half" idx="1"/>
            <p:extLst>
              <p:ext uri="{D42A27DB-BD31-4B8C-83A1-F6EECF244321}">
                <p14:modId xmlns:p14="http://schemas.microsoft.com/office/powerpoint/2010/main" val="484319864"/>
              </p:ext>
            </p:extLst>
          </p:nvPr>
        </p:nvGraphicFramePr>
        <p:xfrm>
          <a:off x="838201" y="1563756"/>
          <a:ext cx="4667250" cy="4794182"/>
        </p:xfrm>
        <a:graphic>
          <a:graphicData uri="http://schemas.openxmlformats.org/presentationml/2006/ole">
            <mc:AlternateContent xmlns:mc="http://schemas.openxmlformats.org/markup-compatibility/2006">
              <mc:Choice xmlns:v="urn:schemas-microsoft-com:vml" Requires="v">
                <p:oleObj name="Worksheet" r:id="rId2" imgW="5124275" imgH="9725068" progId="Excel.Sheet.12">
                  <p:embed/>
                </p:oleObj>
              </mc:Choice>
              <mc:Fallback>
                <p:oleObj name="Worksheet" r:id="rId2" imgW="5124275" imgH="9725068" progId="Excel.Sheet.12">
                  <p:embed/>
                  <p:pic>
                    <p:nvPicPr>
                      <p:cNvPr id="0" name=""/>
                      <p:cNvPicPr/>
                      <p:nvPr/>
                    </p:nvPicPr>
                    <p:blipFill>
                      <a:blip r:embed="rId3"/>
                      <a:stretch>
                        <a:fillRect/>
                      </a:stretch>
                    </p:blipFill>
                    <p:spPr>
                      <a:xfrm>
                        <a:off x="838201" y="1563756"/>
                        <a:ext cx="4667250" cy="4794182"/>
                      </a:xfrm>
                      <a:prstGeom prst="rect">
                        <a:avLst/>
                      </a:prstGeom>
                    </p:spPr>
                  </p:pic>
                </p:oleObj>
              </mc:Fallback>
            </mc:AlternateContent>
          </a:graphicData>
        </a:graphic>
      </p:graphicFrame>
      <p:pic>
        <p:nvPicPr>
          <p:cNvPr id="7" name="Content Placeholder 6" descr="A tree with many branches&#10;&#10;Description automatically generated">
            <a:extLst>
              <a:ext uri="{FF2B5EF4-FFF2-40B4-BE49-F238E27FC236}">
                <a16:creationId xmlns:a16="http://schemas.microsoft.com/office/drawing/2014/main" id="{B3240A2C-81A3-3029-2FF9-98EBD5C9274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6182243" y="1627223"/>
            <a:ext cx="4794181" cy="4667250"/>
          </a:xfrm>
        </p:spPr>
      </p:pic>
    </p:spTree>
    <p:extLst>
      <p:ext uri="{BB962C8B-B14F-4D97-AF65-F5344CB8AC3E}">
        <p14:creationId xmlns:p14="http://schemas.microsoft.com/office/powerpoint/2010/main" val="96843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F6F2-C560-C7E6-294D-40F9F097381B}"/>
              </a:ext>
            </a:extLst>
          </p:cNvPr>
          <p:cNvSpPr>
            <a:spLocks noGrp="1"/>
          </p:cNvSpPr>
          <p:nvPr>
            <p:ph type="title"/>
          </p:nvPr>
        </p:nvSpPr>
        <p:spPr>
          <a:xfrm>
            <a:off x="838200" y="205410"/>
            <a:ext cx="10515600" cy="642729"/>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East Point Power Equipment List</a:t>
            </a:r>
          </a:p>
        </p:txBody>
      </p:sp>
      <p:graphicFrame>
        <p:nvGraphicFramePr>
          <p:cNvPr id="6" name="Content Placeholder 5">
            <a:extLst>
              <a:ext uri="{FF2B5EF4-FFF2-40B4-BE49-F238E27FC236}">
                <a16:creationId xmlns:a16="http://schemas.microsoft.com/office/drawing/2014/main" id="{FED550A3-DB97-C0A1-8559-8320F54E5619}"/>
              </a:ext>
            </a:extLst>
          </p:cNvPr>
          <p:cNvGraphicFramePr>
            <a:graphicFrameLocks noGrp="1" noChangeAspect="1"/>
          </p:cNvGraphicFramePr>
          <p:nvPr>
            <p:ph idx="1"/>
            <p:extLst>
              <p:ext uri="{D42A27DB-BD31-4B8C-83A1-F6EECF244321}">
                <p14:modId xmlns:p14="http://schemas.microsoft.com/office/powerpoint/2010/main" val="527820502"/>
              </p:ext>
            </p:extLst>
          </p:nvPr>
        </p:nvGraphicFramePr>
        <p:xfrm>
          <a:off x="838200" y="980662"/>
          <a:ext cx="10515600" cy="5671928"/>
        </p:xfrm>
        <a:graphic>
          <a:graphicData uri="http://schemas.openxmlformats.org/presentationml/2006/ole">
            <mc:AlternateContent xmlns:mc="http://schemas.openxmlformats.org/markup-compatibility/2006">
              <mc:Choice xmlns:v="urn:schemas-microsoft-com:vml" Requires="v">
                <p:oleObj name="Document" r:id="rId2" imgW="8237860" imgH="5880627" progId="Word.Document.12">
                  <p:embed/>
                </p:oleObj>
              </mc:Choice>
              <mc:Fallback>
                <p:oleObj name="Document" r:id="rId2" imgW="8237860" imgH="5880627" progId="Word.Document.12">
                  <p:embed/>
                  <p:pic>
                    <p:nvPicPr>
                      <p:cNvPr id="0" name=""/>
                      <p:cNvPicPr/>
                      <p:nvPr/>
                    </p:nvPicPr>
                    <p:blipFill>
                      <a:blip r:embed="rId3"/>
                      <a:stretch>
                        <a:fillRect/>
                      </a:stretch>
                    </p:blipFill>
                    <p:spPr>
                      <a:xfrm>
                        <a:off x="838200" y="980662"/>
                        <a:ext cx="10515600" cy="5671928"/>
                      </a:xfrm>
                      <a:prstGeom prst="rect">
                        <a:avLst/>
                      </a:prstGeom>
                    </p:spPr>
                  </p:pic>
                </p:oleObj>
              </mc:Fallback>
            </mc:AlternateContent>
          </a:graphicData>
        </a:graphic>
      </p:graphicFrame>
    </p:spTree>
    <p:extLst>
      <p:ext uri="{BB962C8B-B14F-4D97-AF65-F5344CB8AC3E}">
        <p14:creationId xmlns:p14="http://schemas.microsoft.com/office/powerpoint/2010/main" val="325435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AB32B-89AA-A021-AAFD-77BBEB870586}"/>
              </a:ext>
            </a:extLst>
          </p:cNvPr>
          <p:cNvSpPr>
            <a:spLocks noGrp="1"/>
          </p:cNvSpPr>
          <p:nvPr>
            <p:ph type="title"/>
          </p:nvPr>
        </p:nvSpPr>
        <p:spPr>
          <a:xfrm>
            <a:off x="4451488" y="867879"/>
            <a:ext cx="3505200" cy="3114698"/>
          </a:xfrm>
        </p:spPr>
        <p:txBody>
          <a:bodyPr vert="horz" lIns="91440" tIns="45720" rIns="91440" bIns="45720" rtlCol="0" anchor="b">
            <a:normAutofit fontScale="90000"/>
          </a:bodyPr>
          <a:lstStyle/>
          <a:p>
            <a:pPr algn="ct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200" u="sng" kern="1200" dirty="0">
                <a:solidFill>
                  <a:schemeClr val="bg1"/>
                </a:solidFill>
                <a:latin typeface="Tahoma" panose="020B0604030504040204" pitchFamily="34" charset="0"/>
                <a:ea typeface="Tahoma" panose="020B0604030504040204" pitchFamily="34" charset="0"/>
                <a:cs typeface="Tahoma" panose="020B0604030504040204" pitchFamily="34" charset="0"/>
              </a:rPr>
              <a:t>Special Lighting Projects</a:t>
            </a: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t> </a:t>
            </a: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t>-Jefferson Park Rec </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C</a:t>
            </a:r>
            <a: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t>enter</a:t>
            </a: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200" dirty="0">
                <a:solidFill>
                  <a:schemeClr val="bg1"/>
                </a:solidFill>
                <a:latin typeface="Tahoma" panose="020B0604030504040204" pitchFamily="34" charset="0"/>
                <a:ea typeface="Tahoma" panose="020B0604030504040204" pitchFamily="34" charset="0"/>
                <a:cs typeface="Tahoma" panose="020B0604030504040204" pitchFamily="34" charset="0"/>
              </a:rPr>
              <a:t>John D. Milner Athletic Complex</a:t>
            </a: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b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200" kern="1200" dirty="0">
                <a:solidFill>
                  <a:schemeClr val="bg1"/>
                </a:solidFill>
                <a:latin typeface="Tahoma" panose="020B0604030504040204" pitchFamily="34" charset="0"/>
                <a:ea typeface="Tahoma" panose="020B0604030504040204" pitchFamily="34" charset="0"/>
                <a:cs typeface="Tahoma" panose="020B0604030504040204" pitchFamily="34" charset="0"/>
              </a:rPr>
              <a:t>-Sykes Park Tennis Complex</a:t>
            </a:r>
          </a:p>
        </p:txBody>
      </p:sp>
      <p:grpSp>
        <p:nvGrpSpPr>
          <p:cNvPr id="42" name="Group 41">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43" name="Freeform: Shape 42">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Content Placeholder 5" descr="A baseball field at night&#10;&#10;Description automatically generated">
            <a:extLst>
              <a:ext uri="{FF2B5EF4-FFF2-40B4-BE49-F238E27FC236}">
                <a16:creationId xmlns:a16="http://schemas.microsoft.com/office/drawing/2014/main" id="{458E3E08-FA57-F698-D1BC-954A6614B62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456" r="3459"/>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46" name="Group 45">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47" name="Freeform: Shape 46">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0" name="Group 49">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51" name="Freeform: Shape 50">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A basketball court in a gym&#10;&#10;Description automatically generated">
            <a:extLst>
              <a:ext uri="{FF2B5EF4-FFF2-40B4-BE49-F238E27FC236}">
                <a16:creationId xmlns:a16="http://schemas.microsoft.com/office/drawing/2014/main" id="{FBC7089A-7B06-C81E-CDF1-33EF80AF42A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414" r="4626"/>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54" name="Group 53">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55" name="Freeform: Shape 54">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7357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D0198-0121-5BA8-B69B-98D0E5C126D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b="1" dirty="0"/>
              <a:t>How to Report a Power Outage</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59031B-C5FF-72BD-AB87-6A6E745BE813}"/>
              </a:ext>
            </a:extLst>
          </p:cNvPr>
          <p:cNvSpPr>
            <a:spLocks noGrp="1"/>
          </p:cNvSpPr>
          <p:nvPr>
            <p:ph sz="half" idx="1"/>
          </p:nvPr>
        </p:nvSpPr>
        <p:spPr>
          <a:xfrm>
            <a:off x="640080" y="2872899"/>
            <a:ext cx="4243589" cy="3320668"/>
          </a:xfrm>
        </p:spPr>
        <p:txBody>
          <a:bodyPr vert="horz" lIns="91440" tIns="45720" rIns="91440" bIns="45720" rtlCol="0">
            <a:normAutofit/>
          </a:bodyPr>
          <a:lstStyle/>
          <a:p>
            <a:pPr>
              <a:spcBef>
                <a:spcPts val="0"/>
              </a:spcBef>
            </a:pPr>
            <a:r>
              <a:rPr lang="en-US" sz="2200" dirty="0">
                <a:effectLst/>
              </a:rPr>
              <a:t>Email: </a:t>
            </a:r>
            <a:r>
              <a:rPr lang="en-US" sz="2200" u="sng" dirty="0">
                <a:effectLst/>
                <a:hlinkClick r:id="rId2"/>
              </a:rPr>
              <a:t>poweroutage@eastpointcity.org</a:t>
            </a:r>
            <a:endParaRPr lang="en-US" sz="2200" u="sng" dirty="0">
              <a:effectLst/>
            </a:endParaRPr>
          </a:p>
          <a:p>
            <a:pPr marL="0" marR="0">
              <a:spcBef>
                <a:spcPts val="0"/>
              </a:spcBef>
              <a:spcAft>
                <a:spcPts val="0"/>
              </a:spcAft>
            </a:pPr>
            <a:endParaRPr lang="en-US" sz="2200" dirty="0">
              <a:effectLst/>
            </a:endParaRPr>
          </a:p>
          <a:p>
            <a:pPr marL="0" marR="0">
              <a:spcBef>
                <a:spcPts val="0"/>
              </a:spcBef>
              <a:spcAft>
                <a:spcPts val="0"/>
              </a:spcAft>
            </a:pPr>
            <a:r>
              <a:rPr lang="en-US" sz="2200"/>
              <a:t>404.270.7010</a:t>
            </a:r>
            <a:endParaRPr lang="en-US" sz="2200" dirty="0">
              <a:effectLst/>
            </a:endParaRPr>
          </a:p>
          <a:p>
            <a:pPr marL="0"/>
            <a:endParaRPr lang="en-US" sz="2200" dirty="0"/>
          </a:p>
        </p:txBody>
      </p:sp>
      <p:pic>
        <p:nvPicPr>
          <p:cNvPr id="8" name="Content Placeholder 7" descr="A building with columns and flags&#10;&#10;Description automatically generated">
            <a:extLst>
              <a:ext uri="{FF2B5EF4-FFF2-40B4-BE49-F238E27FC236}">
                <a16:creationId xmlns:a16="http://schemas.microsoft.com/office/drawing/2014/main" id="{718557D0-E529-6DDC-2857-83816697C37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427" r="2162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521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DC85-CBF9-5158-8DAD-F4F9BC6CE28A}"/>
              </a:ext>
            </a:extLst>
          </p:cNvPr>
          <p:cNvSpPr>
            <a:spLocks noGrp="1"/>
          </p:cNvSpPr>
          <p:nvPr>
            <p:ph type="title"/>
          </p:nvPr>
        </p:nvSpPr>
        <p:spPr>
          <a:xfrm>
            <a:off x="838200" y="132522"/>
            <a:ext cx="10515600" cy="702365"/>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Meet the Staff</a:t>
            </a:r>
          </a:p>
        </p:txBody>
      </p:sp>
      <p:graphicFrame>
        <p:nvGraphicFramePr>
          <p:cNvPr id="4" name="Content Placeholder 3">
            <a:extLst>
              <a:ext uri="{FF2B5EF4-FFF2-40B4-BE49-F238E27FC236}">
                <a16:creationId xmlns:a16="http://schemas.microsoft.com/office/drawing/2014/main" id="{78F5E4D9-E9AE-BE19-AAB2-D9D10A9C1C4D}"/>
              </a:ext>
            </a:extLst>
          </p:cNvPr>
          <p:cNvGraphicFramePr>
            <a:graphicFrameLocks noGrp="1"/>
          </p:cNvGraphicFramePr>
          <p:nvPr>
            <p:ph idx="1"/>
            <p:extLst>
              <p:ext uri="{D42A27DB-BD31-4B8C-83A1-F6EECF244321}">
                <p14:modId xmlns:p14="http://schemas.microsoft.com/office/powerpoint/2010/main" val="4190879918"/>
              </p:ext>
            </p:extLst>
          </p:nvPr>
        </p:nvGraphicFramePr>
        <p:xfrm>
          <a:off x="168812" y="675862"/>
          <a:ext cx="11901268" cy="6182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548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728C-0190-CAC2-21F4-8BE605879E5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kern="1200" dirty="0">
                <a:solidFill>
                  <a:srgbClr val="FFFFFF"/>
                </a:solidFill>
                <a:latin typeface="Tahoma" panose="020B0604030504040204" pitchFamily="34" charset="0"/>
                <a:ea typeface="Tahoma" panose="020B0604030504040204" pitchFamily="34" charset="0"/>
                <a:cs typeface="Tahoma" panose="020B0604030504040204" pitchFamily="34" charset="0"/>
              </a:rPr>
              <a:t>MEAG</a:t>
            </a:r>
            <a:br>
              <a:rPr lang="en-US" sz="26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1600" kern="1200" dirty="0">
                <a:solidFill>
                  <a:srgbClr val="FFFFFF"/>
                </a:solidFill>
                <a:latin typeface="Tahoma" panose="020B0604030504040204" pitchFamily="34" charset="0"/>
                <a:ea typeface="Tahoma" panose="020B0604030504040204" pitchFamily="34" charset="0"/>
                <a:cs typeface="Tahoma" panose="020B0604030504040204" pitchFamily="34" charset="0"/>
              </a:rPr>
              <a:t>Municipal Electric Authority of Georgia</a:t>
            </a:r>
            <a:br>
              <a:rPr lang="en-US" sz="16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br>
              <a:rPr lang="en-US" sz="2600" kern="1200" dirty="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2600" kern="1200" dirty="0">
                <a:solidFill>
                  <a:srgbClr val="FFFFFF"/>
                </a:solidFill>
                <a:latin typeface="Tahoma" panose="020B0604030504040204" pitchFamily="34" charset="0"/>
                <a:ea typeface="Tahoma" panose="020B0604030504040204" pitchFamily="34" charset="0"/>
                <a:cs typeface="Tahoma" panose="020B0604030504040204" pitchFamily="34" charset="0"/>
              </a:rPr>
              <a:t>How we </a:t>
            </a:r>
            <a:r>
              <a:rPr lang="en-US" sz="2600" dirty="0">
                <a:solidFill>
                  <a:srgbClr val="FFFFFF"/>
                </a:solidFill>
                <a:latin typeface="Tahoma" panose="020B0604030504040204" pitchFamily="34" charset="0"/>
                <a:ea typeface="Tahoma" panose="020B0604030504040204" pitchFamily="34" charset="0"/>
                <a:cs typeface="Tahoma" panose="020B0604030504040204" pitchFamily="34" charset="0"/>
              </a:rPr>
              <a:t>obtain</a:t>
            </a:r>
            <a:r>
              <a:rPr lang="en-US" sz="2600" kern="1200" dirty="0">
                <a:solidFill>
                  <a:srgbClr val="FFFFFF"/>
                </a:solidFill>
                <a:latin typeface="Tahoma" panose="020B0604030504040204" pitchFamily="34" charset="0"/>
                <a:ea typeface="Tahoma" panose="020B0604030504040204" pitchFamily="34" charset="0"/>
                <a:cs typeface="Tahoma" panose="020B0604030504040204" pitchFamily="34" charset="0"/>
              </a:rPr>
              <a:t> our power</a:t>
            </a:r>
          </a:p>
        </p:txBody>
      </p:sp>
      <p:pic>
        <p:nvPicPr>
          <p:cNvPr id="5" name="Content Placeholder 4" descr="A close-up of a graph&#10;&#10;Description automatically generated">
            <a:extLst>
              <a:ext uri="{FF2B5EF4-FFF2-40B4-BE49-F238E27FC236}">
                <a16:creationId xmlns:a16="http://schemas.microsoft.com/office/drawing/2014/main" id="{03DFC376-5087-FC6E-F38B-F27402E896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3195" y="323558"/>
            <a:ext cx="7978726" cy="6414868"/>
          </a:xfrm>
          <a:prstGeom prst="rect">
            <a:avLst/>
          </a:prstGeom>
        </p:spPr>
      </p:pic>
    </p:spTree>
    <p:extLst>
      <p:ext uri="{BB962C8B-B14F-4D97-AF65-F5344CB8AC3E}">
        <p14:creationId xmlns:p14="http://schemas.microsoft.com/office/powerpoint/2010/main" val="133944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ie chart&#10;&#10;Description automatically generated">
            <a:extLst>
              <a:ext uri="{FF2B5EF4-FFF2-40B4-BE49-F238E27FC236}">
                <a16:creationId xmlns:a16="http://schemas.microsoft.com/office/drawing/2014/main" id="{DEF1EC9F-3D99-B665-26B0-98C329765E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852679"/>
            <a:ext cx="10905066" cy="5152642"/>
          </a:xfrm>
          <a:prstGeom prst="rect">
            <a:avLst/>
          </a:prstGeom>
        </p:spPr>
      </p:pic>
    </p:spTree>
    <p:extLst>
      <p:ext uri="{BB962C8B-B14F-4D97-AF65-F5344CB8AC3E}">
        <p14:creationId xmlns:p14="http://schemas.microsoft.com/office/powerpoint/2010/main" val="2802432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number of years&#10;&#10;Description automatically generated with medium confidence">
            <a:extLst>
              <a:ext uri="{FF2B5EF4-FFF2-40B4-BE49-F238E27FC236}">
                <a16:creationId xmlns:a16="http://schemas.microsoft.com/office/drawing/2014/main" id="{85CFECD0-29DB-29AD-A3CC-BE521E147F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6514" y="643467"/>
            <a:ext cx="4818971" cy="5571066"/>
          </a:xfrm>
          <a:prstGeom prst="rect">
            <a:avLst/>
          </a:prstGeom>
        </p:spPr>
      </p:pic>
    </p:spTree>
    <p:extLst>
      <p:ext uri="{BB962C8B-B14F-4D97-AF65-F5344CB8AC3E}">
        <p14:creationId xmlns:p14="http://schemas.microsoft.com/office/powerpoint/2010/main" val="416029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6BF82-9984-885A-C3BE-2AC32CBF9AF7}"/>
              </a:ext>
            </a:extLst>
          </p:cNvPr>
          <p:cNvSpPr>
            <a:spLocks noGrp="1"/>
          </p:cNvSpPr>
          <p:nvPr>
            <p:ph type="title"/>
          </p:nvPr>
        </p:nvSpPr>
        <p:spPr>
          <a:xfrm>
            <a:off x="838200" y="365125"/>
            <a:ext cx="10515600" cy="1325563"/>
          </a:xfrm>
        </p:spPr>
        <p:txBody>
          <a:bodyPr>
            <a:normAutofit/>
          </a:bodyPr>
          <a:lstStyle/>
          <a:p>
            <a:pPr algn="ctr"/>
            <a:r>
              <a:rPr lang="en-US" b="1" dirty="0">
                <a:solidFill>
                  <a:srgbClr val="FFFFFF"/>
                </a:solidFill>
                <a:latin typeface="Tahoma" panose="020B0604030504040204" pitchFamily="34" charset="0"/>
                <a:ea typeface="Tahoma" panose="020B0604030504040204" pitchFamily="34" charset="0"/>
                <a:cs typeface="Tahoma" panose="020B0604030504040204" pitchFamily="34" charset="0"/>
              </a:rPr>
              <a:t>How we Distribute our Power</a:t>
            </a:r>
          </a:p>
        </p:txBody>
      </p:sp>
      <p:graphicFrame>
        <p:nvGraphicFramePr>
          <p:cNvPr id="6" name="Content Placeholder 5">
            <a:extLst>
              <a:ext uri="{FF2B5EF4-FFF2-40B4-BE49-F238E27FC236}">
                <a16:creationId xmlns:a16="http://schemas.microsoft.com/office/drawing/2014/main" id="{A551141D-1850-34EE-1509-0A51B749EA29}"/>
              </a:ext>
            </a:extLst>
          </p:cNvPr>
          <p:cNvGraphicFramePr>
            <a:graphicFrameLocks noGrp="1"/>
          </p:cNvGraphicFramePr>
          <p:nvPr>
            <p:ph idx="1"/>
            <p:extLst>
              <p:ext uri="{D42A27DB-BD31-4B8C-83A1-F6EECF244321}">
                <p14:modId xmlns:p14="http://schemas.microsoft.com/office/powerpoint/2010/main" val="1385200279"/>
              </p:ext>
            </p:extLst>
          </p:nvPr>
        </p:nvGraphicFramePr>
        <p:xfrm>
          <a:off x="838200" y="1825625"/>
          <a:ext cx="10515600" cy="4336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23978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with black and purple spots&#10;&#10;Description automatically generated">
            <a:extLst>
              <a:ext uri="{FF2B5EF4-FFF2-40B4-BE49-F238E27FC236}">
                <a16:creationId xmlns:a16="http://schemas.microsoft.com/office/drawing/2014/main" id="{7CD75E09-C132-FA10-3B53-416C2C66B2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67"/>
          <a:stretch/>
        </p:blipFill>
        <p:spPr>
          <a:xfrm>
            <a:off x="0" y="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09A47A-128F-AB8A-1766-521D81F179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East Point Electric 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1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atellite view of a city&#10;&#10;Description automatically generated">
            <a:extLst>
              <a:ext uri="{FF2B5EF4-FFF2-40B4-BE49-F238E27FC236}">
                <a16:creationId xmlns:a16="http://schemas.microsoft.com/office/drawing/2014/main" id="{3B1641F2-272C-08EF-AF26-6BD4ED099B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6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72BA29-661F-D623-8864-67E69B9AEDC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East Point Electric 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41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mputer screen shot of a map&#10;&#10;Description automatically generated">
            <a:extLst>
              <a:ext uri="{FF2B5EF4-FFF2-40B4-BE49-F238E27FC236}">
                <a16:creationId xmlns:a16="http://schemas.microsoft.com/office/drawing/2014/main" id="{029F308C-DB64-0D57-7B06-DF489EF25B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35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B61EBF-0D8D-4711-8C0C-3F9628D9E98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East Point Electric System</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157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806</TotalTime>
  <Words>469</Words>
  <Application>Microsoft Office PowerPoint</Application>
  <PresentationFormat>Widescreen</PresentationFormat>
  <Paragraphs>94</Paragraphs>
  <Slides>17</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17</vt:i4>
      </vt:variant>
    </vt:vector>
  </HeadingPairs>
  <TitlesOfParts>
    <vt:vector size="26" baseType="lpstr">
      <vt:lpstr>Arial</vt:lpstr>
      <vt:lpstr>Calibri</vt:lpstr>
      <vt:lpstr>Calibri Light</vt:lpstr>
      <vt:lpstr>ProximaNova-Regular</vt:lpstr>
      <vt:lpstr>Tahoma</vt:lpstr>
      <vt:lpstr>Office Theme</vt:lpstr>
      <vt:lpstr>Acrobat Document</vt:lpstr>
      <vt:lpstr>Worksheet</vt:lpstr>
      <vt:lpstr>Document</vt:lpstr>
      <vt:lpstr>PowerPoint Presentation</vt:lpstr>
      <vt:lpstr>Meet the Staff</vt:lpstr>
      <vt:lpstr>MEAG Municipal Electric Authority of Georgia  How we obtain our power</vt:lpstr>
      <vt:lpstr>PowerPoint Presentation</vt:lpstr>
      <vt:lpstr>PowerPoint Presentation</vt:lpstr>
      <vt:lpstr>How we Distribute our Power</vt:lpstr>
      <vt:lpstr>East Point Electric System</vt:lpstr>
      <vt:lpstr>East Point Electric System</vt:lpstr>
      <vt:lpstr>East Point Electric System</vt:lpstr>
      <vt:lpstr>Grid Hardening Overhead to Underground</vt:lpstr>
      <vt:lpstr>AMI Meters  The City of East Point has invested over 6 million dollars into the Advanced Meter Infrastructure, (AMI) system, which is an integrated system of smart meters, communications networks, and data management. This is a highly efficient Smart Grid platform that combines a flexible hybrid communications network with advanced applications that work together to reduce utility operational cost, improve system efficiencies, and improve customer service.  AMI is automated and allows real time data.    </vt:lpstr>
      <vt:lpstr>Utility Hawk  Utility Hawk is a customer portal solution that help City of East Point water and electric customers build stronger customer relationships. By presenting useful accurate data and actionable information, this function helps resolve high bill issues, and give customers more control over how they use utilities. The Utility Hawk customer portal is currently 90% complete and in the testing phase. We are hoping to have the new system rolled out to citizens and business owners by the end of this month.   </vt:lpstr>
      <vt:lpstr>Street Light Dashboard</vt:lpstr>
      <vt:lpstr>City of East Point-Trees</vt:lpstr>
      <vt:lpstr>East Point Power Equipment List</vt:lpstr>
      <vt:lpstr>   Special Lighting Projects   -Jefferson Park Rec Center  -John D. Milner Athletic Complex  -Sykes Park Tennis Complex</vt:lpstr>
      <vt:lpstr>How to Report a Power Outage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Persons</dc:creator>
  <cp:lastModifiedBy>Rabi Chapman</cp:lastModifiedBy>
  <cp:revision>150</cp:revision>
  <cp:lastPrinted>2024-02-01T14:28:36Z</cp:lastPrinted>
  <dcterms:created xsi:type="dcterms:W3CDTF">2024-01-31T17:09:18Z</dcterms:created>
  <dcterms:modified xsi:type="dcterms:W3CDTF">2024-07-23T17:34:54Z</dcterms:modified>
</cp:coreProperties>
</file>